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2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ACA"/>
          </a:solidFill>
        </a:fill>
      </a:tcStyle>
    </a:wholeTbl>
    <a:band2H>
      <a:tcTxStyle/>
      <a:tcStyle>
        <a:tcBdr/>
        <a:fill>
          <a:solidFill>
            <a:srgbClr val="F3E6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762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8180F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8180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8180F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0"/>
  </p:normalViewPr>
  <p:slideViewPr>
    <p:cSldViewPr snapToGrid="0" snapToObjects="1">
      <p:cViewPr varScale="1">
        <p:scale>
          <a:sx n="26" d="100"/>
          <a:sy n="26" d="100"/>
        </p:scale>
        <p:origin x="864" y="2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0" name="Shape 3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179210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1.jpeg" descr="image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Forma"/>
          <p:cNvSpPr/>
          <p:nvPr/>
        </p:nvSpPr>
        <p:spPr>
          <a:xfrm>
            <a:off x="-2" y="8564512"/>
            <a:ext cx="22658519" cy="4057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266"/>
                </a:moveTo>
                <a:lnTo>
                  <a:pt x="21438" y="0"/>
                </a:lnTo>
                <a:lnTo>
                  <a:pt x="21600" y="15169"/>
                </a:lnTo>
                <a:lnTo>
                  <a:pt x="0" y="21600"/>
                </a:lnTo>
                <a:lnTo>
                  <a:pt x="0" y="6266"/>
                </a:lnTo>
                <a:close/>
              </a:path>
            </a:pathLst>
          </a:custGeom>
          <a:gradFill>
            <a:gsLst>
              <a:gs pos="34000">
                <a:srgbClr val="B8180F"/>
              </a:gs>
              <a:gs pos="100000">
                <a:srgbClr val="5C0707"/>
              </a:gs>
            </a:gsLst>
            <a:path path="circle">
              <a:fillToRect l="-7922" t="9442" r="107922" b="90557"/>
            </a:path>
          </a:gradFill>
          <a:ln w="12700">
            <a:miter lim="400000"/>
          </a:ln>
        </p:spPr>
        <p:txBody>
          <a:bodyPr lIns="91437" tIns="91437" rIns="91437" bIns="91437" anchor="ctr"/>
          <a:lstStyle/>
          <a:p>
            <a:pPr>
              <a:defRPr>
                <a:latin typeface="+mn-lt"/>
                <a:ea typeface="+mn-ea"/>
                <a:cs typeface="+mn-cs"/>
                <a:sym typeface="Impact"/>
              </a:defRPr>
            </a:pPr>
            <a:endParaRPr/>
          </a:p>
        </p:txBody>
      </p:sp>
      <p:sp>
        <p:nvSpPr>
          <p:cNvPr id="13" name="Triangolo"/>
          <p:cNvSpPr/>
          <p:nvPr/>
        </p:nvSpPr>
        <p:spPr>
          <a:xfrm>
            <a:off x="0" y="-2"/>
            <a:ext cx="17439158" cy="913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rgbClr val="B8180F"/>
              </a:gs>
              <a:gs pos="100000">
                <a:srgbClr val="5C0707"/>
              </a:gs>
            </a:gsLst>
            <a:path path="circle">
              <a:fillToRect l="-7922" t="9442" r="107922" b="90557"/>
            </a:path>
          </a:gradFill>
          <a:ln w="12700">
            <a:miter lim="400000"/>
          </a:ln>
        </p:spPr>
        <p:txBody>
          <a:bodyPr lIns="91437" tIns="91437" rIns="91437" bIns="91437" anchor="ctr"/>
          <a:lstStyle/>
          <a:p>
            <a:pPr>
              <a:defRPr>
                <a:latin typeface="+mn-lt"/>
                <a:ea typeface="+mn-ea"/>
                <a:cs typeface="+mn-cs"/>
                <a:sym typeface="Impact"/>
              </a:defRPr>
            </a:pPr>
            <a:endParaRPr/>
          </a:p>
        </p:txBody>
      </p:sp>
      <p:sp>
        <p:nvSpPr>
          <p:cNvPr id="14" name="Linea"/>
          <p:cNvSpPr/>
          <p:nvPr/>
        </p:nvSpPr>
        <p:spPr>
          <a:xfrm rot="21420000">
            <a:off x="-323602" y="586634"/>
            <a:ext cx="22734235" cy="11503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61" y="0"/>
                </a:moveTo>
                <a:cubicBezTo>
                  <a:pt x="21574" y="7192"/>
                  <a:pt x="21587" y="14384"/>
                  <a:pt x="21600" y="21576"/>
                </a:cubicBezTo>
                <a:lnTo>
                  <a:pt x="0" y="21600"/>
                </a:lnTo>
              </a:path>
            </a:pathLst>
          </a:custGeom>
          <a:ln w="165100">
            <a:solidFill>
              <a:srgbClr val="808080"/>
            </a:solidFill>
            <a:miter lim="400000"/>
          </a:ln>
        </p:spPr>
        <p:txBody>
          <a:bodyPr lIns="91437" tIns="91437" rIns="91437" bIns="91437" anchor="ctr"/>
          <a:lstStyle/>
          <a:p>
            <a:pPr>
              <a:defRPr>
                <a:latin typeface="+mn-lt"/>
                <a:ea typeface="+mn-ea"/>
                <a:cs typeface="+mn-cs"/>
                <a:sym typeface="Impact"/>
              </a:defRPr>
            </a:pPr>
            <a:endParaRPr/>
          </a:p>
        </p:txBody>
      </p:sp>
      <p:sp>
        <p:nvSpPr>
          <p:cNvPr id="15" name="Stella"/>
          <p:cNvSpPr/>
          <p:nvPr/>
        </p:nvSpPr>
        <p:spPr>
          <a:xfrm rot="21420000">
            <a:off x="8442770" y="10222710"/>
            <a:ext cx="1030774" cy="103077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rgbClr val="000000">
              <a:alpha val="40000"/>
            </a:srgbClr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>
              <a:defRPr>
                <a:latin typeface="+mn-lt"/>
                <a:ea typeface="+mn-ea"/>
                <a:cs typeface="+mn-cs"/>
                <a:sym typeface="Impact"/>
              </a:defRPr>
            </a:pPr>
            <a:endParaRPr/>
          </a:p>
        </p:txBody>
      </p:sp>
      <p:sp>
        <p:nvSpPr>
          <p:cNvPr id="16" name="Titolo Testo"/>
          <p:cNvSpPr txBox="1">
            <a:spLocks noGrp="1"/>
          </p:cNvSpPr>
          <p:nvPr>
            <p:ph type="title"/>
          </p:nvPr>
        </p:nvSpPr>
        <p:spPr>
          <a:xfrm rot="21420000">
            <a:off x="1782402" y="1325312"/>
            <a:ext cx="19510374" cy="5533059"/>
          </a:xfrm>
          <a:prstGeom prst="rect">
            <a:avLst/>
          </a:prstGeom>
        </p:spPr>
        <p:txBody>
          <a:bodyPr lIns="91437" tIns="91437" rIns="91437" bIns="91437" anchor="b"/>
          <a:lstStyle>
            <a:lvl1pPr algn="r">
              <a:defRPr sz="160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Titolo Testo</a:t>
            </a:r>
          </a:p>
        </p:txBody>
      </p:sp>
      <p:sp>
        <p:nvSpPr>
          <p:cNvPr id="17" name="Corpo livello uno…"/>
          <p:cNvSpPr txBox="1">
            <a:spLocks noGrp="1"/>
          </p:cNvSpPr>
          <p:nvPr>
            <p:ph type="body" sz="quarter" idx="1"/>
          </p:nvPr>
        </p:nvSpPr>
        <p:spPr>
          <a:xfrm rot="21420000">
            <a:off x="1966122" y="7010416"/>
            <a:ext cx="19510377" cy="1100669"/>
          </a:xfrm>
          <a:prstGeom prst="rect">
            <a:avLst/>
          </a:prstGeom>
        </p:spPr>
        <p:txBody>
          <a:bodyPr lIns="91437" tIns="91437" rIns="91437" bIns="91437"/>
          <a:lstStyle>
            <a:lvl1pPr marL="0" indent="0" algn="r">
              <a:lnSpc>
                <a:spcPct val="120000"/>
              </a:lnSpc>
              <a:buSzTx/>
              <a:buFontTx/>
              <a:buNone/>
              <a:defRPr cap="all">
                <a:solidFill>
                  <a:srgbClr val="808080"/>
                </a:solidFill>
                <a:latin typeface="+mn-lt"/>
                <a:ea typeface="+mn-ea"/>
                <a:cs typeface="+mn-cs"/>
                <a:sym typeface="Impact"/>
              </a:defRPr>
            </a:lvl1pPr>
            <a:lvl2pPr marL="0" indent="0" algn="r">
              <a:lnSpc>
                <a:spcPct val="120000"/>
              </a:lnSpc>
              <a:buSzTx/>
              <a:buFontTx/>
              <a:buNone/>
              <a:defRPr cap="all">
                <a:solidFill>
                  <a:srgbClr val="808080"/>
                </a:solidFill>
                <a:latin typeface="+mn-lt"/>
                <a:ea typeface="+mn-ea"/>
                <a:cs typeface="+mn-cs"/>
                <a:sym typeface="Impact"/>
              </a:defRPr>
            </a:lvl2pPr>
            <a:lvl3pPr marL="0" indent="0" algn="r">
              <a:lnSpc>
                <a:spcPct val="120000"/>
              </a:lnSpc>
              <a:buSzTx/>
              <a:buFontTx/>
              <a:buNone/>
              <a:defRPr cap="all">
                <a:solidFill>
                  <a:srgbClr val="808080"/>
                </a:solidFill>
                <a:latin typeface="+mn-lt"/>
                <a:ea typeface="+mn-ea"/>
                <a:cs typeface="+mn-cs"/>
                <a:sym typeface="Impact"/>
              </a:defRPr>
            </a:lvl3pPr>
            <a:lvl4pPr marL="0" indent="0" algn="r">
              <a:lnSpc>
                <a:spcPct val="120000"/>
              </a:lnSpc>
              <a:buSzTx/>
              <a:buFontTx/>
              <a:buNone/>
              <a:defRPr cap="all">
                <a:solidFill>
                  <a:srgbClr val="808080"/>
                </a:solidFill>
                <a:latin typeface="+mn-lt"/>
                <a:ea typeface="+mn-ea"/>
                <a:cs typeface="+mn-cs"/>
                <a:sym typeface="Impact"/>
              </a:defRPr>
            </a:lvl4pPr>
            <a:lvl5pPr marL="0" indent="0" algn="r">
              <a:lnSpc>
                <a:spcPct val="120000"/>
              </a:lnSpc>
              <a:buSzTx/>
              <a:buFontTx/>
              <a:buNone/>
              <a:defRPr cap="all">
                <a:solidFill>
                  <a:srgbClr val="808080"/>
                </a:solidFill>
                <a:latin typeface="+mn-lt"/>
                <a:ea typeface="+mn-ea"/>
                <a:cs typeface="+mn-cs"/>
                <a:sym typeface="Impac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" name="Numero diapositiva"/>
          <p:cNvSpPr txBox="1">
            <a:spLocks noGrp="1"/>
          </p:cNvSpPr>
          <p:nvPr>
            <p:ph type="sldNum" sz="quarter" idx="2"/>
          </p:nvPr>
        </p:nvSpPr>
        <p:spPr>
          <a:xfrm rot="21420000">
            <a:off x="20233415" y="7704028"/>
            <a:ext cx="754576" cy="919477"/>
          </a:xfrm>
          <a:prstGeom prst="rect">
            <a:avLst/>
          </a:prstGeom>
        </p:spPr>
        <p:txBody>
          <a:bodyPr lIns="91437" tIns="91437" rIns="91437" bIns="91437"/>
          <a:lstStyle>
            <a:lvl1pPr algn="ctr" defTabSz="914400">
              <a:defRPr sz="4800" cap="all">
                <a:solidFill>
                  <a:srgbClr val="404040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panoramica con didascal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magine"/>
          <p:cNvSpPr>
            <a:spLocks noGrp="1"/>
          </p:cNvSpPr>
          <p:nvPr>
            <p:ph type="pic" sz="half" idx="13"/>
          </p:nvPr>
        </p:nvSpPr>
        <p:spPr>
          <a:xfrm>
            <a:off x="1371602" y="1371596"/>
            <a:ext cx="20785026" cy="6389811"/>
          </a:xfrm>
          <a:prstGeom prst="rect">
            <a:avLst/>
          </a:prstGeom>
          <a:ln w="114300">
            <a:solidFill>
              <a:srgbClr val="808080"/>
            </a:solidFill>
          </a:ln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12" name="Titolo Testo"/>
          <p:cNvSpPr txBox="1">
            <a:spLocks noGrp="1"/>
          </p:cNvSpPr>
          <p:nvPr>
            <p:ph type="title"/>
          </p:nvPr>
        </p:nvSpPr>
        <p:spPr>
          <a:xfrm>
            <a:off x="1371600" y="8212666"/>
            <a:ext cx="20789418" cy="1177695"/>
          </a:xfrm>
          <a:prstGeom prst="rect">
            <a:avLst/>
          </a:prstGeom>
        </p:spPr>
        <p:txBody>
          <a:bodyPr lIns="91437" tIns="91437" rIns="91437" bIns="91437" anchor="b"/>
          <a:lstStyle>
            <a:lvl1pPr>
              <a:defRPr sz="64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Titolo Testo</a:t>
            </a:r>
          </a:p>
        </p:txBody>
      </p:sp>
      <p:sp>
        <p:nvSpPr>
          <p:cNvPr id="11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558" y="9405846"/>
            <a:ext cx="20789460" cy="1364947"/>
          </a:xfrm>
          <a:prstGeom prst="rect">
            <a:avLst/>
          </a:prstGeom>
        </p:spPr>
        <p:txBody>
          <a:bodyPr lIns="91437" tIns="91437" rIns="91437" bIns="91437"/>
          <a:lstStyle>
            <a:lvl1pPr marL="0" indent="0">
              <a:lnSpc>
                <a:spcPct val="120000"/>
              </a:lnSpc>
              <a:buSzTx/>
              <a:buFontTx/>
              <a:buNone/>
              <a:defRPr sz="3200" cap="all">
                <a:latin typeface="+mn-lt"/>
                <a:ea typeface="+mn-ea"/>
                <a:cs typeface="+mn-cs"/>
                <a:sym typeface="Impact"/>
              </a:defRPr>
            </a:lvl1pPr>
            <a:lvl2pPr marL="0" indent="0">
              <a:lnSpc>
                <a:spcPct val="120000"/>
              </a:lnSpc>
              <a:buSzTx/>
              <a:buFontTx/>
              <a:buNone/>
              <a:defRPr sz="3200" cap="all">
                <a:latin typeface="+mn-lt"/>
                <a:ea typeface="+mn-ea"/>
                <a:cs typeface="+mn-cs"/>
                <a:sym typeface="Impact"/>
              </a:defRPr>
            </a:lvl2pPr>
            <a:lvl3pPr marL="0" indent="0">
              <a:lnSpc>
                <a:spcPct val="120000"/>
              </a:lnSpc>
              <a:buSzTx/>
              <a:buFontTx/>
              <a:buNone/>
              <a:defRPr sz="3200" cap="all">
                <a:latin typeface="+mn-lt"/>
                <a:ea typeface="+mn-ea"/>
                <a:cs typeface="+mn-cs"/>
                <a:sym typeface="Impact"/>
              </a:defRPr>
            </a:lvl3pPr>
            <a:lvl4pPr marL="0" indent="0">
              <a:lnSpc>
                <a:spcPct val="120000"/>
              </a:lnSpc>
              <a:buSzTx/>
              <a:buFontTx/>
              <a:buNone/>
              <a:defRPr sz="3200" cap="all">
                <a:latin typeface="+mn-lt"/>
                <a:ea typeface="+mn-ea"/>
                <a:cs typeface="+mn-cs"/>
                <a:sym typeface="Impact"/>
              </a:defRPr>
            </a:lvl4pPr>
            <a:lvl5pPr marL="0" indent="0">
              <a:lnSpc>
                <a:spcPct val="120000"/>
              </a:lnSpc>
              <a:buSzTx/>
              <a:buFontTx/>
              <a:buNone/>
              <a:defRPr sz="3200" cap="all">
                <a:latin typeface="+mn-lt"/>
                <a:ea typeface="+mn-ea"/>
                <a:cs typeface="+mn-cs"/>
                <a:sym typeface="Impac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010974" y="11420050"/>
            <a:ext cx="940908" cy="1186177"/>
          </a:xfrm>
          <a:prstGeom prst="rect">
            <a:avLst/>
          </a:prstGeom>
        </p:spPr>
        <p:txBody>
          <a:bodyPr lIns="91437" tIns="91437" rIns="91437" bIns="91437"/>
          <a:lstStyle>
            <a:lvl1pPr algn="ctr" defTabSz="914400">
              <a:defRPr sz="6400" cap="all">
                <a:solidFill>
                  <a:srgbClr val="5C0707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olo Testo"/>
          <p:cNvSpPr txBox="1">
            <a:spLocks noGrp="1"/>
          </p:cNvSpPr>
          <p:nvPr>
            <p:ph type="title"/>
          </p:nvPr>
        </p:nvSpPr>
        <p:spPr>
          <a:xfrm>
            <a:off x="1371602" y="1371600"/>
            <a:ext cx="20793804" cy="6389809"/>
          </a:xfrm>
          <a:prstGeom prst="rect">
            <a:avLst/>
          </a:prstGeom>
        </p:spPr>
        <p:txBody>
          <a:bodyPr lIns="91437" tIns="91437" rIns="91437" bIns="91437"/>
          <a:lstStyle>
            <a:lvl1pPr algn="ctr">
              <a:defRPr sz="96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Titolo Testo</a:t>
            </a:r>
          </a:p>
        </p:txBody>
      </p:sp>
      <p:sp>
        <p:nvSpPr>
          <p:cNvPr id="1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558" y="8212666"/>
            <a:ext cx="20789460" cy="2547215"/>
          </a:xfrm>
          <a:prstGeom prst="rect">
            <a:avLst/>
          </a:prstGeom>
        </p:spPr>
        <p:txBody>
          <a:bodyPr lIns="91437" tIns="91437" rIns="91437" bIns="91437" anchor="ctr"/>
          <a:lstStyle>
            <a:lvl1pPr marL="0" indent="0" algn="ctr">
              <a:lnSpc>
                <a:spcPct val="120000"/>
              </a:lnSpc>
              <a:buSzTx/>
              <a:buFontTx/>
              <a:buNone/>
              <a:defRPr sz="3600" cap="all">
                <a:latin typeface="+mn-lt"/>
                <a:ea typeface="+mn-ea"/>
                <a:cs typeface="+mn-cs"/>
                <a:sym typeface="Impact"/>
              </a:defRPr>
            </a:lvl1pPr>
            <a:lvl2pPr marL="0" indent="0" algn="ctr">
              <a:lnSpc>
                <a:spcPct val="120000"/>
              </a:lnSpc>
              <a:buSzTx/>
              <a:buFontTx/>
              <a:buNone/>
              <a:defRPr sz="3600" cap="all">
                <a:latin typeface="+mn-lt"/>
                <a:ea typeface="+mn-ea"/>
                <a:cs typeface="+mn-cs"/>
                <a:sym typeface="Impact"/>
              </a:defRPr>
            </a:lvl2pPr>
            <a:lvl3pPr marL="0" indent="0" algn="ctr">
              <a:lnSpc>
                <a:spcPct val="120000"/>
              </a:lnSpc>
              <a:buSzTx/>
              <a:buFontTx/>
              <a:buNone/>
              <a:defRPr sz="3600" cap="all">
                <a:latin typeface="+mn-lt"/>
                <a:ea typeface="+mn-ea"/>
                <a:cs typeface="+mn-cs"/>
                <a:sym typeface="Impact"/>
              </a:defRPr>
            </a:lvl3pPr>
            <a:lvl4pPr marL="0" indent="0" algn="ctr">
              <a:lnSpc>
                <a:spcPct val="120000"/>
              </a:lnSpc>
              <a:buSzTx/>
              <a:buFontTx/>
              <a:buNone/>
              <a:defRPr sz="3600" cap="all">
                <a:latin typeface="+mn-lt"/>
                <a:ea typeface="+mn-ea"/>
                <a:cs typeface="+mn-cs"/>
                <a:sym typeface="Impact"/>
              </a:defRPr>
            </a:lvl4pPr>
            <a:lvl5pPr marL="0" indent="0" algn="ctr">
              <a:lnSpc>
                <a:spcPct val="120000"/>
              </a:lnSpc>
              <a:buSzTx/>
              <a:buFontTx/>
              <a:buNone/>
              <a:defRPr sz="3600" cap="all">
                <a:latin typeface="+mn-lt"/>
                <a:ea typeface="+mn-ea"/>
                <a:cs typeface="+mn-cs"/>
                <a:sym typeface="Impac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010974" y="11420050"/>
            <a:ext cx="940908" cy="1186177"/>
          </a:xfrm>
          <a:prstGeom prst="rect">
            <a:avLst/>
          </a:prstGeom>
        </p:spPr>
        <p:txBody>
          <a:bodyPr lIns="91437" tIns="91437" rIns="91437" bIns="91437"/>
          <a:lstStyle>
            <a:lvl1pPr algn="ctr" defTabSz="914400">
              <a:defRPr sz="6400" cap="all">
                <a:solidFill>
                  <a:srgbClr val="5C0707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 con didascal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“"/>
          <p:cNvSpPr txBox="1"/>
          <p:nvPr/>
        </p:nvSpPr>
        <p:spPr>
          <a:xfrm>
            <a:off x="1371602" y="1040342"/>
            <a:ext cx="1219203" cy="2659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7" tIns="91437" rIns="91437" bIns="91437" anchor="ctr">
            <a:spAutoFit/>
          </a:bodyPr>
          <a:lstStyle>
            <a:lvl1pPr>
              <a:defRPr sz="16000" cap="all"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“</a:t>
            </a:r>
          </a:p>
        </p:txBody>
      </p:sp>
      <p:sp>
        <p:nvSpPr>
          <p:cNvPr id="131" name="”"/>
          <p:cNvSpPr txBox="1"/>
          <p:nvPr/>
        </p:nvSpPr>
        <p:spPr>
          <a:xfrm>
            <a:off x="20946166" y="5100740"/>
            <a:ext cx="1219203" cy="2659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7" tIns="91437" rIns="91437" bIns="91437" anchor="ctr">
            <a:spAutoFit/>
          </a:bodyPr>
          <a:lstStyle>
            <a:lvl1pPr algn="r">
              <a:defRPr sz="16000" cap="all"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”</a:t>
            </a:r>
          </a:p>
        </p:txBody>
      </p:sp>
      <p:sp>
        <p:nvSpPr>
          <p:cNvPr id="132" name="Rettangolo"/>
          <p:cNvSpPr>
            <a:spLocks noGrp="1"/>
          </p:cNvSpPr>
          <p:nvPr>
            <p:ph type="body" sz="quarter" idx="13"/>
          </p:nvPr>
        </p:nvSpPr>
        <p:spPr>
          <a:xfrm>
            <a:off x="1371603" y="8212666"/>
            <a:ext cx="20793762" cy="2536507"/>
          </a:xfrm>
          <a:prstGeom prst="rect">
            <a:avLst/>
          </a:prstGeom>
        </p:spPr>
        <p:txBody>
          <a:bodyPr lIns="91437" tIns="91437" rIns="91437" bIns="91437" anchor="ctr">
            <a:noAutofit/>
          </a:bodyPr>
          <a:lstStyle>
            <a:lvl1pPr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 </a:t>
            </a:r>
          </a:p>
        </p:txBody>
      </p:sp>
      <p:sp>
        <p:nvSpPr>
          <p:cNvPr id="133" name="Titolo Testo"/>
          <p:cNvSpPr txBox="1">
            <a:spLocks noGrp="1"/>
          </p:cNvSpPr>
          <p:nvPr>
            <p:ph type="title"/>
          </p:nvPr>
        </p:nvSpPr>
        <p:spPr>
          <a:xfrm>
            <a:off x="2243464" y="1371600"/>
            <a:ext cx="19050042" cy="5833408"/>
          </a:xfrm>
          <a:prstGeom prst="rect">
            <a:avLst/>
          </a:prstGeom>
        </p:spPr>
        <p:txBody>
          <a:bodyPr lIns="91437" tIns="91437" rIns="91437" bIns="91437"/>
          <a:lstStyle>
            <a:lvl1pPr algn="ctr">
              <a:defRPr sz="96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Titolo Testo</a:t>
            </a:r>
          </a:p>
        </p:txBody>
      </p:sp>
      <p:sp>
        <p:nvSpPr>
          <p:cNvPr id="13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3100526" y="7220061"/>
            <a:ext cx="17335916" cy="755539"/>
          </a:xfrm>
          <a:prstGeom prst="rect">
            <a:avLst/>
          </a:prstGeom>
        </p:spPr>
        <p:txBody>
          <a:bodyPr lIns="91437" tIns="91437" rIns="91437" bIns="91437"/>
          <a:lstStyle>
            <a:lvl1pPr marL="0" indent="0" algn="r">
              <a:lnSpc>
                <a:spcPct val="120000"/>
              </a:lnSpc>
              <a:buSzTx/>
              <a:buFontTx/>
              <a:buNone/>
              <a:defRPr sz="2800" cap="all">
                <a:solidFill>
                  <a:srgbClr val="808080"/>
                </a:solidFill>
                <a:latin typeface="+mn-lt"/>
                <a:ea typeface="+mn-ea"/>
                <a:cs typeface="+mn-cs"/>
                <a:sym typeface="Impact"/>
              </a:defRPr>
            </a:lvl1pPr>
            <a:lvl2pPr marL="0" indent="0" algn="r">
              <a:lnSpc>
                <a:spcPct val="120000"/>
              </a:lnSpc>
              <a:buSzTx/>
              <a:buFontTx/>
              <a:buNone/>
              <a:defRPr sz="2800" cap="all">
                <a:solidFill>
                  <a:srgbClr val="808080"/>
                </a:solidFill>
                <a:latin typeface="+mn-lt"/>
                <a:ea typeface="+mn-ea"/>
                <a:cs typeface="+mn-cs"/>
                <a:sym typeface="Impact"/>
              </a:defRPr>
            </a:lvl2pPr>
            <a:lvl3pPr marL="0" indent="0" algn="r">
              <a:lnSpc>
                <a:spcPct val="120000"/>
              </a:lnSpc>
              <a:buSzTx/>
              <a:buFontTx/>
              <a:buNone/>
              <a:defRPr sz="2800" cap="all">
                <a:solidFill>
                  <a:srgbClr val="808080"/>
                </a:solidFill>
                <a:latin typeface="+mn-lt"/>
                <a:ea typeface="+mn-ea"/>
                <a:cs typeface="+mn-cs"/>
                <a:sym typeface="Impact"/>
              </a:defRPr>
            </a:lvl3pPr>
            <a:lvl4pPr marL="0" indent="0" algn="r">
              <a:lnSpc>
                <a:spcPct val="120000"/>
              </a:lnSpc>
              <a:buSzTx/>
              <a:buFontTx/>
              <a:buNone/>
              <a:defRPr sz="2800" cap="all">
                <a:solidFill>
                  <a:srgbClr val="808080"/>
                </a:solidFill>
                <a:latin typeface="+mn-lt"/>
                <a:ea typeface="+mn-ea"/>
                <a:cs typeface="+mn-cs"/>
                <a:sym typeface="Impact"/>
              </a:defRPr>
            </a:lvl4pPr>
            <a:lvl5pPr marL="0" indent="0" algn="r">
              <a:lnSpc>
                <a:spcPct val="120000"/>
              </a:lnSpc>
              <a:buSzTx/>
              <a:buFontTx/>
              <a:buNone/>
              <a:defRPr sz="2800" cap="all">
                <a:solidFill>
                  <a:srgbClr val="808080"/>
                </a:solidFill>
                <a:latin typeface="+mn-lt"/>
                <a:ea typeface="+mn-ea"/>
                <a:cs typeface="+mn-cs"/>
                <a:sym typeface="Impac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010974" y="11420050"/>
            <a:ext cx="940908" cy="1186177"/>
          </a:xfrm>
          <a:prstGeom prst="rect">
            <a:avLst/>
          </a:prstGeom>
        </p:spPr>
        <p:txBody>
          <a:bodyPr lIns="91437" tIns="91437" rIns="91437" bIns="91437"/>
          <a:lstStyle>
            <a:lvl1pPr algn="ctr" defTabSz="914400">
              <a:defRPr sz="6400" cap="all">
                <a:solidFill>
                  <a:srgbClr val="5C0707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heda nom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olo Testo"/>
          <p:cNvSpPr txBox="1">
            <a:spLocks noGrp="1"/>
          </p:cNvSpPr>
          <p:nvPr>
            <p:ph type="title"/>
          </p:nvPr>
        </p:nvSpPr>
        <p:spPr>
          <a:xfrm>
            <a:off x="1371600" y="3447708"/>
            <a:ext cx="20789417" cy="5023673"/>
          </a:xfrm>
          <a:prstGeom prst="rect">
            <a:avLst/>
          </a:prstGeom>
        </p:spPr>
        <p:txBody>
          <a:bodyPr lIns="91437" tIns="91437" rIns="91437" bIns="91437" anchor="b"/>
          <a:lstStyle>
            <a:lvl1pPr>
              <a:defRPr sz="96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Titolo Testo</a:t>
            </a:r>
          </a:p>
        </p:txBody>
      </p:sp>
      <p:sp>
        <p:nvSpPr>
          <p:cNvPr id="14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8494934"/>
            <a:ext cx="20789417" cy="2281291"/>
          </a:xfrm>
          <a:prstGeom prst="rect">
            <a:avLst/>
          </a:prstGeom>
        </p:spPr>
        <p:txBody>
          <a:bodyPr lIns="91437" tIns="91437" rIns="91437" bIns="91437"/>
          <a:lstStyle>
            <a:lvl1pPr marL="0" indent="0">
              <a:lnSpc>
                <a:spcPct val="120000"/>
              </a:lnSpc>
              <a:buSzTx/>
              <a:buFontTx/>
              <a:buNone/>
              <a:defRPr sz="3600" cap="all">
                <a:latin typeface="+mn-lt"/>
                <a:ea typeface="+mn-ea"/>
                <a:cs typeface="+mn-cs"/>
                <a:sym typeface="Impact"/>
              </a:defRPr>
            </a:lvl1pPr>
            <a:lvl2pPr marL="0" indent="0">
              <a:lnSpc>
                <a:spcPct val="120000"/>
              </a:lnSpc>
              <a:buSzTx/>
              <a:buFontTx/>
              <a:buNone/>
              <a:defRPr sz="3600" cap="all">
                <a:latin typeface="+mn-lt"/>
                <a:ea typeface="+mn-ea"/>
                <a:cs typeface="+mn-cs"/>
                <a:sym typeface="Impact"/>
              </a:defRPr>
            </a:lvl2pPr>
            <a:lvl3pPr marL="0" indent="0">
              <a:lnSpc>
                <a:spcPct val="120000"/>
              </a:lnSpc>
              <a:buSzTx/>
              <a:buFontTx/>
              <a:buNone/>
              <a:defRPr sz="3600" cap="all">
                <a:latin typeface="+mn-lt"/>
                <a:ea typeface="+mn-ea"/>
                <a:cs typeface="+mn-cs"/>
                <a:sym typeface="Impact"/>
              </a:defRPr>
            </a:lvl3pPr>
            <a:lvl4pPr marL="0" indent="0">
              <a:lnSpc>
                <a:spcPct val="120000"/>
              </a:lnSpc>
              <a:buSzTx/>
              <a:buFontTx/>
              <a:buNone/>
              <a:defRPr sz="3600" cap="all">
                <a:latin typeface="+mn-lt"/>
                <a:ea typeface="+mn-ea"/>
                <a:cs typeface="+mn-cs"/>
                <a:sym typeface="Impact"/>
              </a:defRPr>
            </a:lvl4pPr>
            <a:lvl5pPr marL="0" indent="0">
              <a:lnSpc>
                <a:spcPct val="120000"/>
              </a:lnSpc>
              <a:buSzTx/>
              <a:buFontTx/>
              <a:buNone/>
              <a:defRPr sz="3600" cap="all">
                <a:latin typeface="+mn-lt"/>
                <a:ea typeface="+mn-ea"/>
                <a:cs typeface="+mn-cs"/>
                <a:sym typeface="Impac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010974" y="11420050"/>
            <a:ext cx="940908" cy="1186177"/>
          </a:xfrm>
          <a:prstGeom prst="rect">
            <a:avLst/>
          </a:prstGeom>
        </p:spPr>
        <p:txBody>
          <a:bodyPr lIns="91437" tIns="91437" rIns="91437" bIns="91437"/>
          <a:lstStyle>
            <a:lvl1pPr algn="ctr" defTabSz="914400">
              <a:defRPr sz="6400" cap="all">
                <a:solidFill>
                  <a:srgbClr val="5C0707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colonn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ttangolo"/>
          <p:cNvSpPr>
            <a:spLocks noGrp="1"/>
          </p:cNvSpPr>
          <p:nvPr>
            <p:ph type="body" sz="quarter" idx="13"/>
          </p:nvPr>
        </p:nvSpPr>
        <p:spPr>
          <a:xfrm>
            <a:off x="1371601" y="5279316"/>
            <a:ext cx="6620262" cy="5469859"/>
          </a:xfrm>
          <a:prstGeom prst="rect">
            <a:avLst/>
          </a:prstGeom>
        </p:spPr>
        <p:txBody>
          <a:bodyPr lIns="91437" tIns="91437" rIns="91437" bIns="91437" anchor="ctr">
            <a:noAutofit/>
          </a:bodyPr>
          <a:lstStyle>
            <a:lvl1pPr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 </a:t>
            </a:r>
          </a:p>
        </p:txBody>
      </p:sp>
      <p:sp>
        <p:nvSpPr>
          <p:cNvPr id="152" name="Rettangolo"/>
          <p:cNvSpPr>
            <a:spLocks noGrp="1"/>
          </p:cNvSpPr>
          <p:nvPr>
            <p:ph type="body" sz="quarter" idx="14"/>
          </p:nvPr>
        </p:nvSpPr>
        <p:spPr>
          <a:xfrm>
            <a:off x="8469244" y="4126788"/>
            <a:ext cx="6620259" cy="1152526"/>
          </a:xfrm>
          <a:prstGeom prst="rect">
            <a:avLst/>
          </a:prstGeom>
        </p:spPr>
        <p:txBody>
          <a:bodyPr lIns="91437" tIns="91437" rIns="91437" bIns="91437" anchor="b">
            <a:noAutofit/>
          </a:bodyPr>
          <a:lstStyle>
            <a:lvl1pPr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 </a:t>
            </a:r>
          </a:p>
        </p:txBody>
      </p:sp>
      <p:sp>
        <p:nvSpPr>
          <p:cNvPr id="153" name="Rettangolo"/>
          <p:cNvSpPr>
            <a:spLocks noGrp="1"/>
          </p:cNvSpPr>
          <p:nvPr>
            <p:ph type="body" sz="quarter" idx="15"/>
          </p:nvPr>
        </p:nvSpPr>
        <p:spPr>
          <a:xfrm>
            <a:off x="8469239" y="5279316"/>
            <a:ext cx="6620261" cy="5469859"/>
          </a:xfrm>
          <a:prstGeom prst="rect">
            <a:avLst/>
          </a:prstGeom>
        </p:spPr>
        <p:txBody>
          <a:bodyPr lIns="91437" tIns="91437" rIns="91437" bIns="91437" anchor="ctr">
            <a:noAutofit/>
          </a:bodyPr>
          <a:lstStyle>
            <a:lvl1pPr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 </a:t>
            </a:r>
          </a:p>
        </p:txBody>
      </p:sp>
      <p:sp>
        <p:nvSpPr>
          <p:cNvPr id="154" name="Rettangolo"/>
          <p:cNvSpPr>
            <a:spLocks noGrp="1"/>
          </p:cNvSpPr>
          <p:nvPr>
            <p:ph type="body" sz="quarter" idx="16"/>
          </p:nvPr>
        </p:nvSpPr>
        <p:spPr>
          <a:xfrm>
            <a:off x="15540758" y="4126788"/>
            <a:ext cx="6620261" cy="1152526"/>
          </a:xfrm>
          <a:prstGeom prst="rect">
            <a:avLst/>
          </a:prstGeom>
        </p:spPr>
        <p:txBody>
          <a:bodyPr lIns="91437" tIns="91437" rIns="91437" bIns="91437" anchor="b">
            <a:noAutofit/>
          </a:bodyPr>
          <a:lstStyle>
            <a:lvl1pPr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 </a:t>
            </a:r>
          </a:p>
        </p:txBody>
      </p:sp>
      <p:sp>
        <p:nvSpPr>
          <p:cNvPr id="155" name="Rettangolo"/>
          <p:cNvSpPr>
            <a:spLocks noGrp="1"/>
          </p:cNvSpPr>
          <p:nvPr>
            <p:ph type="body" sz="quarter" idx="17"/>
          </p:nvPr>
        </p:nvSpPr>
        <p:spPr>
          <a:xfrm>
            <a:off x="15540758" y="5279316"/>
            <a:ext cx="6620261" cy="5469859"/>
          </a:xfrm>
          <a:prstGeom prst="rect">
            <a:avLst/>
          </a:prstGeom>
        </p:spPr>
        <p:txBody>
          <a:bodyPr lIns="91437" tIns="91437" rIns="91437" bIns="91437" anchor="ctr">
            <a:noAutofit/>
          </a:bodyPr>
          <a:lstStyle>
            <a:lvl1pPr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 </a:t>
            </a:r>
          </a:p>
        </p:txBody>
      </p:sp>
      <p:sp>
        <p:nvSpPr>
          <p:cNvPr id="156" name="Titolo Testo"/>
          <p:cNvSpPr txBox="1">
            <a:spLocks noGrp="1"/>
          </p:cNvSpPr>
          <p:nvPr>
            <p:ph type="title"/>
          </p:nvPr>
        </p:nvSpPr>
        <p:spPr>
          <a:xfrm>
            <a:off x="1371602" y="1371600"/>
            <a:ext cx="20789415" cy="2303930"/>
          </a:xfrm>
          <a:prstGeom prst="rect">
            <a:avLst/>
          </a:prstGeom>
        </p:spPr>
        <p:txBody>
          <a:bodyPr lIns="91437" tIns="91437" rIns="91437" bIns="91437"/>
          <a:lstStyle>
            <a:lvl1pPr algn="ctr">
              <a:defRPr sz="108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Titolo Testo</a:t>
            </a:r>
          </a:p>
        </p:txBody>
      </p:sp>
      <p:sp>
        <p:nvSpPr>
          <p:cNvPr id="15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2" y="4126788"/>
            <a:ext cx="6620261" cy="1152526"/>
          </a:xfrm>
          <a:prstGeom prst="rect">
            <a:avLst/>
          </a:prstGeom>
        </p:spPr>
        <p:txBody>
          <a:bodyPr lIns="91437" tIns="91437" rIns="91437" bIns="91437" anchor="b"/>
          <a:lstStyle>
            <a:lvl1pPr marL="0" indent="0" algn="ctr">
              <a:buSzTx/>
              <a:buFontTx/>
              <a:buNone/>
              <a:defRPr sz="48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1pPr>
            <a:lvl2pPr marL="0" indent="0" algn="ctr">
              <a:buSzTx/>
              <a:buFontTx/>
              <a:buNone/>
              <a:defRPr sz="48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2pPr>
            <a:lvl3pPr marL="0" indent="0" algn="ctr">
              <a:buSzTx/>
              <a:buFontTx/>
              <a:buNone/>
              <a:defRPr sz="48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3pPr>
            <a:lvl4pPr marL="0" indent="0" algn="ctr">
              <a:buSzTx/>
              <a:buFontTx/>
              <a:buNone/>
              <a:defRPr sz="48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4pPr>
            <a:lvl5pPr marL="0" indent="0" algn="ctr">
              <a:buSzTx/>
              <a:buFontTx/>
              <a:buNone/>
              <a:defRPr sz="48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010974" y="11420050"/>
            <a:ext cx="940908" cy="1186177"/>
          </a:xfrm>
          <a:prstGeom prst="rect">
            <a:avLst/>
          </a:prstGeom>
        </p:spPr>
        <p:txBody>
          <a:bodyPr lIns="91437" tIns="91437" rIns="91437" bIns="91437"/>
          <a:lstStyle>
            <a:lvl1pPr algn="ctr" defTabSz="914400">
              <a:defRPr sz="6400" cap="all">
                <a:solidFill>
                  <a:srgbClr val="5C0707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colonne immagin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Immagine"/>
          <p:cNvSpPr>
            <a:spLocks noGrp="1"/>
          </p:cNvSpPr>
          <p:nvPr>
            <p:ph type="pic" sz="quarter" idx="13"/>
          </p:nvPr>
        </p:nvSpPr>
        <p:spPr>
          <a:xfrm>
            <a:off x="1371558" y="4126788"/>
            <a:ext cx="6620261" cy="3073452"/>
          </a:xfrm>
          <a:prstGeom prst="rect">
            <a:avLst/>
          </a:prstGeom>
          <a:ln w="114300">
            <a:solidFill>
              <a:srgbClr val="808080"/>
            </a:solidFill>
          </a:ln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66" name="Rettangolo"/>
          <p:cNvSpPr>
            <a:spLocks noGrp="1"/>
          </p:cNvSpPr>
          <p:nvPr>
            <p:ph type="body" sz="quarter" idx="14"/>
          </p:nvPr>
        </p:nvSpPr>
        <p:spPr>
          <a:xfrm>
            <a:off x="1383677" y="8778574"/>
            <a:ext cx="6620262" cy="1970597"/>
          </a:xfrm>
          <a:prstGeom prst="rect">
            <a:avLst/>
          </a:prstGeom>
        </p:spPr>
        <p:txBody>
          <a:bodyPr lIns="91437" tIns="91437" rIns="91437" bIns="91437" anchor="ctr">
            <a:noAutofit/>
          </a:bodyPr>
          <a:lstStyle>
            <a:lvl1pPr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 </a:t>
            </a:r>
          </a:p>
        </p:txBody>
      </p:sp>
      <p:sp>
        <p:nvSpPr>
          <p:cNvPr id="167" name="Rettangolo"/>
          <p:cNvSpPr>
            <a:spLocks noGrp="1"/>
          </p:cNvSpPr>
          <p:nvPr>
            <p:ph type="body" sz="quarter" idx="15"/>
          </p:nvPr>
        </p:nvSpPr>
        <p:spPr>
          <a:xfrm>
            <a:off x="8474818" y="7626050"/>
            <a:ext cx="6620261" cy="1152526"/>
          </a:xfrm>
          <a:prstGeom prst="rect">
            <a:avLst/>
          </a:prstGeom>
        </p:spPr>
        <p:txBody>
          <a:bodyPr lIns="91437" tIns="91437" rIns="91437" bIns="91437" anchor="b">
            <a:noAutofit/>
          </a:bodyPr>
          <a:lstStyle>
            <a:lvl1pPr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 </a:t>
            </a:r>
          </a:p>
        </p:txBody>
      </p:sp>
      <p:sp>
        <p:nvSpPr>
          <p:cNvPr id="168" name="Immagine"/>
          <p:cNvSpPr>
            <a:spLocks noGrp="1"/>
          </p:cNvSpPr>
          <p:nvPr>
            <p:ph type="pic" sz="quarter" idx="16"/>
          </p:nvPr>
        </p:nvSpPr>
        <p:spPr>
          <a:xfrm>
            <a:off x="8471998" y="4126788"/>
            <a:ext cx="6620259" cy="3070476"/>
          </a:xfrm>
          <a:prstGeom prst="rect">
            <a:avLst/>
          </a:prstGeom>
          <a:ln w="114300">
            <a:solidFill>
              <a:srgbClr val="808080"/>
            </a:solidFill>
          </a:ln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69" name="Rettangolo"/>
          <p:cNvSpPr>
            <a:spLocks noGrp="1"/>
          </p:cNvSpPr>
          <p:nvPr>
            <p:ph type="body" sz="quarter" idx="17"/>
          </p:nvPr>
        </p:nvSpPr>
        <p:spPr>
          <a:xfrm>
            <a:off x="8471998" y="8778570"/>
            <a:ext cx="6620259" cy="1970603"/>
          </a:xfrm>
          <a:prstGeom prst="rect">
            <a:avLst/>
          </a:prstGeom>
        </p:spPr>
        <p:txBody>
          <a:bodyPr lIns="91437" tIns="91437" rIns="91437" bIns="91437" anchor="ctr">
            <a:noAutofit/>
          </a:bodyPr>
          <a:lstStyle>
            <a:lvl1pPr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 </a:t>
            </a:r>
          </a:p>
        </p:txBody>
      </p:sp>
      <p:sp>
        <p:nvSpPr>
          <p:cNvPr id="170" name="Rettangolo"/>
          <p:cNvSpPr>
            <a:spLocks noGrp="1"/>
          </p:cNvSpPr>
          <p:nvPr>
            <p:ph type="body" sz="quarter" idx="18"/>
          </p:nvPr>
        </p:nvSpPr>
        <p:spPr>
          <a:xfrm>
            <a:off x="15537885" y="7626050"/>
            <a:ext cx="6620259" cy="1152526"/>
          </a:xfrm>
          <a:prstGeom prst="rect">
            <a:avLst/>
          </a:prstGeom>
        </p:spPr>
        <p:txBody>
          <a:bodyPr lIns="91437" tIns="91437" rIns="91437" bIns="91437" anchor="b">
            <a:noAutofit/>
          </a:bodyPr>
          <a:lstStyle>
            <a:lvl1pPr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 </a:t>
            </a:r>
          </a:p>
        </p:txBody>
      </p:sp>
      <p:sp>
        <p:nvSpPr>
          <p:cNvPr id="171" name="Immagine"/>
          <p:cNvSpPr>
            <a:spLocks noGrp="1"/>
          </p:cNvSpPr>
          <p:nvPr>
            <p:ph type="pic" sz="quarter" idx="19"/>
          </p:nvPr>
        </p:nvSpPr>
        <p:spPr>
          <a:xfrm>
            <a:off x="15537636" y="4126788"/>
            <a:ext cx="6620261" cy="3074394"/>
          </a:xfrm>
          <a:prstGeom prst="rect">
            <a:avLst/>
          </a:prstGeom>
          <a:ln w="114300">
            <a:solidFill>
              <a:srgbClr val="808080"/>
            </a:solidFill>
          </a:ln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72" name="Rettangolo"/>
          <p:cNvSpPr>
            <a:spLocks noGrp="1"/>
          </p:cNvSpPr>
          <p:nvPr>
            <p:ph type="body" sz="quarter" idx="20"/>
          </p:nvPr>
        </p:nvSpPr>
        <p:spPr>
          <a:xfrm>
            <a:off x="15537636" y="8778568"/>
            <a:ext cx="6620261" cy="1970604"/>
          </a:xfrm>
          <a:prstGeom prst="rect">
            <a:avLst/>
          </a:prstGeom>
        </p:spPr>
        <p:txBody>
          <a:bodyPr lIns="91437" tIns="91437" rIns="91437" bIns="91437" anchor="ctr">
            <a:noAutofit/>
          </a:bodyPr>
          <a:lstStyle>
            <a:lvl1pPr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 </a:t>
            </a:r>
          </a:p>
        </p:txBody>
      </p:sp>
      <p:sp>
        <p:nvSpPr>
          <p:cNvPr id="173" name="Titolo Testo"/>
          <p:cNvSpPr txBox="1">
            <a:spLocks noGrp="1"/>
          </p:cNvSpPr>
          <p:nvPr>
            <p:ph type="title"/>
          </p:nvPr>
        </p:nvSpPr>
        <p:spPr>
          <a:xfrm>
            <a:off x="1371602" y="1371600"/>
            <a:ext cx="20793764" cy="2303930"/>
          </a:xfrm>
          <a:prstGeom prst="rect">
            <a:avLst/>
          </a:prstGeom>
        </p:spPr>
        <p:txBody>
          <a:bodyPr lIns="91437" tIns="91437" rIns="91437" bIns="91437"/>
          <a:lstStyle>
            <a:lvl1pPr algn="ctr">
              <a:defRPr sz="108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Titolo Testo</a:t>
            </a:r>
          </a:p>
        </p:txBody>
      </p:sp>
      <p:sp>
        <p:nvSpPr>
          <p:cNvPr id="17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83678" y="7626050"/>
            <a:ext cx="6620261" cy="1152526"/>
          </a:xfrm>
          <a:prstGeom prst="rect">
            <a:avLst/>
          </a:prstGeom>
        </p:spPr>
        <p:txBody>
          <a:bodyPr lIns="91437" tIns="91437" rIns="91437" bIns="91437" anchor="b"/>
          <a:lstStyle>
            <a:lvl1pPr marL="0" indent="0" algn="ctr">
              <a:buSzTx/>
              <a:buFontTx/>
              <a:buNone/>
              <a:defRPr sz="44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1pPr>
            <a:lvl2pPr marL="0" indent="0" algn="ctr">
              <a:buSzTx/>
              <a:buFontTx/>
              <a:buNone/>
              <a:defRPr sz="44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2pPr>
            <a:lvl3pPr marL="0" indent="0" algn="ctr">
              <a:buSzTx/>
              <a:buFontTx/>
              <a:buNone/>
              <a:defRPr sz="44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3pPr>
            <a:lvl4pPr marL="0" indent="0" algn="ctr">
              <a:buSzTx/>
              <a:buFontTx/>
              <a:buNone/>
              <a:defRPr sz="44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4pPr>
            <a:lvl5pPr marL="0" indent="0" algn="ctr">
              <a:buSzTx/>
              <a:buFontTx/>
              <a:buNone/>
              <a:defRPr sz="44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010974" y="11420050"/>
            <a:ext cx="940908" cy="1186177"/>
          </a:xfrm>
          <a:prstGeom prst="rect">
            <a:avLst/>
          </a:prstGeom>
        </p:spPr>
        <p:txBody>
          <a:bodyPr lIns="91437" tIns="91437" rIns="91437" bIns="91437"/>
          <a:lstStyle>
            <a:lvl1pPr algn="ctr" defTabSz="914400">
              <a:defRPr sz="6400" cap="all">
                <a:solidFill>
                  <a:srgbClr val="5C0707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olo Testo"/>
          <p:cNvSpPr txBox="1">
            <a:spLocks noGrp="1"/>
          </p:cNvSpPr>
          <p:nvPr>
            <p:ph type="title"/>
          </p:nvPr>
        </p:nvSpPr>
        <p:spPr>
          <a:xfrm>
            <a:off x="1371602" y="1371600"/>
            <a:ext cx="20793764" cy="2303930"/>
          </a:xfrm>
          <a:prstGeom prst="rect">
            <a:avLst/>
          </a:prstGeom>
        </p:spPr>
        <p:txBody>
          <a:bodyPr lIns="91437" tIns="91437" rIns="91437" bIns="91437"/>
          <a:lstStyle>
            <a:lvl1pPr algn="r">
              <a:defRPr sz="108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Titolo Testo</a:t>
            </a:r>
          </a:p>
        </p:txBody>
      </p:sp>
      <p:sp>
        <p:nvSpPr>
          <p:cNvPr id="18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371600" y="4126789"/>
            <a:ext cx="20789417" cy="6622386"/>
          </a:xfrm>
          <a:prstGeom prst="rect">
            <a:avLst/>
          </a:prstGeom>
        </p:spPr>
        <p:txBody>
          <a:bodyPr lIns="91437" tIns="91437" rIns="91437" bIns="91437"/>
          <a:lstStyle>
            <a:lvl1pPr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1pPr>
            <a:lvl2pPr marL="965200" indent="-508000"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2pPr>
            <a:lvl3pPr marL="1485900" indent="-571500"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3pPr>
            <a:lvl4pPr marL="2024741" indent="-653141"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4pPr>
            <a:lvl5pPr marL="2481941" indent="-653141"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010974" y="11420050"/>
            <a:ext cx="940908" cy="1186177"/>
          </a:xfrm>
          <a:prstGeom prst="rect">
            <a:avLst/>
          </a:prstGeom>
        </p:spPr>
        <p:txBody>
          <a:bodyPr lIns="91437" tIns="91437" rIns="91437" bIns="91437"/>
          <a:lstStyle>
            <a:lvl1pPr algn="ctr" defTabSz="914400">
              <a:defRPr sz="6400" cap="all">
                <a:solidFill>
                  <a:srgbClr val="5C0707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i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olo Testo"/>
          <p:cNvSpPr txBox="1">
            <a:spLocks noGrp="1"/>
          </p:cNvSpPr>
          <p:nvPr>
            <p:ph type="title"/>
          </p:nvPr>
        </p:nvSpPr>
        <p:spPr>
          <a:xfrm>
            <a:off x="17631722" y="1371600"/>
            <a:ext cx="4529295" cy="9377572"/>
          </a:xfrm>
          <a:prstGeom prst="rect">
            <a:avLst/>
          </a:prstGeom>
        </p:spPr>
        <p:txBody>
          <a:bodyPr lIns="91437" tIns="91437" rIns="91437" bIns="91437"/>
          <a:lstStyle>
            <a:lvl1pPr>
              <a:defRPr sz="108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Titolo Testo</a:t>
            </a:r>
          </a:p>
        </p:txBody>
      </p:sp>
      <p:sp>
        <p:nvSpPr>
          <p:cNvPr id="19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371600" y="1371600"/>
            <a:ext cx="15808862" cy="9377572"/>
          </a:xfrm>
          <a:prstGeom prst="rect">
            <a:avLst/>
          </a:prstGeom>
        </p:spPr>
        <p:txBody>
          <a:bodyPr lIns="91437" tIns="91437" rIns="91437" bIns="91437"/>
          <a:lstStyle>
            <a:lvl1pPr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1pPr>
            <a:lvl2pPr marL="965200" indent="-508000"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2pPr>
            <a:lvl3pPr marL="1485900" indent="-571500"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3pPr>
            <a:lvl4pPr marL="2024741" indent="-653141"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4pPr>
            <a:lvl5pPr marL="2481941" indent="-653141"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010974" y="11420050"/>
            <a:ext cx="940908" cy="1186177"/>
          </a:xfrm>
          <a:prstGeom prst="rect">
            <a:avLst/>
          </a:prstGeom>
        </p:spPr>
        <p:txBody>
          <a:bodyPr lIns="91437" tIns="91437" rIns="91437" bIns="91437"/>
          <a:lstStyle>
            <a:lvl1pPr algn="ctr" defTabSz="914400">
              <a:defRPr sz="6400" cap="all">
                <a:solidFill>
                  <a:srgbClr val="5C0707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sottotito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010974" y="11420050"/>
            <a:ext cx="940908" cy="1186177"/>
          </a:xfrm>
          <a:prstGeom prst="rect">
            <a:avLst/>
          </a:prstGeom>
        </p:spPr>
        <p:txBody>
          <a:bodyPr lIns="91437" tIns="91437" rIns="91437" bIns="91437"/>
          <a:lstStyle>
            <a:lvl1pPr algn="ctr" defTabSz="914400">
              <a:defRPr sz="6400" cap="all">
                <a:solidFill>
                  <a:srgbClr val="5C0707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sottotitolo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010974" y="11420050"/>
            <a:ext cx="940908" cy="1186177"/>
          </a:xfrm>
          <a:prstGeom prst="rect">
            <a:avLst/>
          </a:prstGeom>
        </p:spPr>
        <p:txBody>
          <a:bodyPr lIns="91437" tIns="91437" rIns="91437" bIns="91437"/>
          <a:lstStyle>
            <a:lvl1pPr algn="ctr" defTabSz="914400">
              <a:defRPr sz="6400" cap="all">
                <a:solidFill>
                  <a:srgbClr val="5C0707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xfrm rot="21420000">
            <a:off x="20233415" y="7704028"/>
            <a:ext cx="754576" cy="919477"/>
          </a:xfrm>
          <a:prstGeom prst="rect">
            <a:avLst/>
          </a:prstGeom>
        </p:spPr>
        <p:txBody>
          <a:bodyPr lIns="91437" tIns="91437" rIns="91437" bIns="91437"/>
          <a:lstStyle>
            <a:lvl1pPr algn="ctr" defTabSz="914400">
              <a:defRPr sz="4800" cap="all">
                <a:solidFill>
                  <a:srgbClr val="404040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olo Testo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Titolo Testo</a:t>
            </a:r>
          </a:p>
        </p:txBody>
      </p:sp>
      <p:sp>
        <p:nvSpPr>
          <p:cNvPr id="21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olo Testo"/>
          <p:cNvSpPr txBox="1">
            <a:spLocks noGrp="1"/>
          </p:cNvSpPr>
          <p:nvPr>
            <p:ph type="title"/>
          </p:nvPr>
        </p:nvSpPr>
        <p:spPr>
          <a:xfrm>
            <a:off x="1676399" y="730250"/>
            <a:ext cx="21031201" cy="2651128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r>
              <a:t>Titolo Testo</a:t>
            </a:r>
          </a:p>
        </p:txBody>
      </p:sp>
      <p:sp>
        <p:nvSpPr>
          <p:cNvPr id="24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676399" y="3651250"/>
            <a:ext cx="21031201" cy="8702677"/>
          </a:xfrm>
          <a:prstGeom prst="rect">
            <a:avLst/>
          </a:prstGeom>
        </p:spPr>
        <p:txBody>
          <a:bodyPr/>
          <a:lstStyle>
            <a:lvl1pPr marL="424542" indent="-424542">
              <a:defRPr sz="5200"/>
            </a:lvl1pPr>
            <a:lvl2pPr marL="1409700" indent="-495300">
              <a:defRPr sz="5200"/>
            </a:lvl2pPr>
            <a:lvl3pPr marL="2423160" indent="-594360">
              <a:defRPr sz="5200"/>
            </a:lvl3pPr>
            <a:lvl4pPr marL="3403600" indent="-660400">
              <a:defRPr sz="5200"/>
            </a:lvl4pPr>
            <a:lvl5pPr marL="4318000" indent="-660400">
              <a:defRPr sz="5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02235"/>
            <a:ext cx="504549" cy="551181"/>
          </a:xfrm>
          <a:prstGeom prst="rect">
            <a:avLst/>
          </a:prstGeom>
        </p:spPr>
        <p:txBody>
          <a:bodyPr/>
          <a:lstStyle>
            <a:lvl1pPr defTabSz="914400"/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itolo Testo"/>
          <p:cNvSpPr txBox="1">
            <a:spLocks noGrp="1"/>
          </p:cNvSpPr>
          <p:nvPr>
            <p:ph type="title"/>
          </p:nvPr>
        </p:nvSpPr>
        <p:spPr>
          <a:xfrm>
            <a:off x="1676399" y="730247"/>
            <a:ext cx="21031201" cy="2651129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r>
              <a:t>Titolo Testo</a:t>
            </a:r>
          </a:p>
        </p:txBody>
      </p:sp>
      <p:sp>
        <p:nvSpPr>
          <p:cNvPr id="25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676399" y="3651250"/>
            <a:ext cx="21031201" cy="8702679"/>
          </a:xfrm>
          <a:prstGeom prst="rect">
            <a:avLst/>
          </a:prstGeom>
        </p:spPr>
        <p:txBody>
          <a:bodyPr/>
          <a:lstStyle>
            <a:lvl1pPr marL="424542" indent="-424542">
              <a:spcBef>
                <a:spcPts val="1800"/>
              </a:spcBef>
              <a:defRPr sz="5200"/>
            </a:lvl1pPr>
            <a:lvl2pPr marL="838200" indent="-495300">
              <a:spcBef>
                <a:spcPts val="1800"/>
              </a:spcBef>
              <a:defRPr sz="5200"/>
            </a:lvl2pPr>
            <a:lvl3pPr marL="1280160" indent="-594360">
              <a:spcBef>
                <a:spcPts val="1800"/>
              </a:spcBef>
              <a:defRPr sz="5200"/>
            </a:lvl3pPr>
            <a:lvl4pPr marL="1665514" indent="-636814">
              <a:spcBef>
                <a:spcPts val="1800"/>
              </a:spcBef>
              <a:defRPr sz="5200"/>
            </a:lvl4pPr>
            <a:lvl5pPr marL="2008414" indent="-636814">
              <a:spcBef>
                <a:spcPts val="1800"/>
              </a:spcBef>
              <a:defRPr sz="5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7224" y="12808584"/>
            <a:ext cx="500381" cy="538481"/>
          </a:xfrm>
          <a:prstGeom prst="rect">
            <a:avLst/>
          </a:prstGeom>
        </p:spPr>
        <p:txBody>
          <a:bodyPr/>
          <a:lstStyle>
            <a:lvl1pPr defTabSz="2438400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olo Testo"/>
          <p:cNvSpPr txBox="1">
            <a:spLocks noGrp="1"/>
          </p:cNvSpPr>
          <p:nvPr>
            <p:ph type="title"/>
          </p:nvPr>
        </p:nvSpPr>
        <p:spPr>
          <a:xfrm>
            <a:off x="1371602" y="1371600"/>
            <a:ext cx="20789417" cy="6386977"/>
          </a:xfrm>
          <a:prstGeom prst="rect">
            <a:avLst/>
          </a:prstGeom>
        </p:spPr>
        <p:txBody>
          <a:bodyPr lIns="91437" tIns="91437" rIns="91437" bIns="91437" anchor="b"/>
          <a:lstStyle>
            <a:lvl1pPr>
              <a:defRPr sz="108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Titolo Testo</a:t>
            </a:r>
          </a:p>
        </p:txBody>
      </p:sp>
      <p:sp>
        <p:nvSpPr>
          <p:cNvPr id="42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371602" y="7484532"/>
            <a:ext cx="20789417" cy="3279231"/>
          </a:xfrm>
          <a:prstGeom prst="rect">
            <a:avLst/>
          </a:prstGeom>
        </p:spPr>
        <p:txBody>
          <a:bodyPr lIns="91437" tIns="91437" rIns="91437" bIns="91437"/>
          <a:lstStyle>
            <a:lvl1pPr marL="0" indent="0">
              <a:lnSpc>
                <a:spcPct val="120000"/>
              </a:lnSpc>
              <a:buSzTx/>
              <a:buFontTx/>
              <a:buNone/>
              <a:defRPr sz="4000" cap="all">
                <a:solidFill>
                  <a:srgbClr val="808080"/>
                </a:solidFill>
                <a:latin typeface="+mn-lt"/>
                <a:ea typeface="+mn-ea"/>
                <a:cs typeface="+mn-cs"/>
                <a:sym typeface="Impact"/>
              </a:defRPr>
            </a:lvl1pPr>
            <a:lvl2pPr marL="0" indent="0">
              <a:lnSpc>
                <a:spcPct val="120000"/>
              </a:lnSpc>
              <a:buSzTx/>
              <a:buFontTx/>
              <a:buNone/>
              <a:defRPr sz="4000" cap="all">
                <a:solidFill>
                  <a:srgbClr val="808080"/>
                </a:solidFill>
                <a:latin typeface="+mn-lt"/>
                <a:ea typeface="+mn-ea"/>
                <a:cs typeface="+mn-cs"/>
                <a:sym typeface="Impact"/>
              </a:defRPr>
            </a:lvl2pPr>
            <a:lvl3pPr marL="0" indent="0">
              <a:lnSpc>
                <a:spcPct val="120000"/>
              </a:lnSpc>
              <a:buSzTx/>
              <a:buFontTx/>
              <a:buNone/>
              <a:defRPr sz="4000" cap="all">
                <a:solidFill>
                  <a:srgbClr val="808080"/>
                </a:solidFill>
                <a:latin typeface="+mn-lt"/>
                <a:ea typeface="+mn-ea"/>
                <a:cs typeface="+mn-cs"/>
                <a:sym typeface="Impact"/>
              </a:defRPr>
            </a:lvl3pPr>
            <a:lvl4pPr marL="0" indent="0">
              <a:lnSpc>
                <a:spcPct val="120000"/>
              </a:lnSpc>
              <a:buSzTx/>
              <a:buFontTx/>
              <a:buNone/>
              <a:defRPr sz="4000" cap="all">
                <a:solidFill>
                  <a:srgbClr val="808080"/>
                </a:solidFill>
                <a:latin typeface="+mn-lt"/>
                <a:ea typeface="+mn-ea"/>
                <a:cs typeface="+mn-cs"/>
                <a:sym typeface="Impact"/>
              </a:defRPr>
            </a:lvl4pPr>
            <a:lvl5pPr marL="0" indent="0">
              <a:lnSpc>
                <a:spcPct val="120000"/>
              </a:lnSpc>
              <a:buSzTx/>
              <a:buFontTx/>
              <a:buNone/>
              <a:defRPr sz="4000" cap="all">
                <a:solidFill>
                  <a:srgbClr val="808080"/>
                </a:solidFill>
                <a:latin typeface="+mn-lt"/>
                <a:ea typeface="+mn-ea"/>
                <a:cs typeface="+mn-cs"/>
                <a:sym typeface="Impac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010974" y="11420050"/>
            <a:ext cx="940908" cy="1186177"/>
          </a:xfrm>
          <a:prstGeom prst="rect">
            <a:avLst/>
          </a:prstGeom>
        </p:spPr>
        <p:txBody>
          <a:bodyPr lIns="91437" tIns="91437" rIns="91437" bIns="91437"/>
          <a:lstStyle>
            <a:lvl1pPr algn="ctr" defTabSz="914400">
              <a:defRPr sz="6400" cap="all">
                <a:solidFill>
                  <a:srgbClr val="5C0707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olo Testo"/>
          <p:cNvSpPr txBox="1">
            <a:spLocks noGrp="1"/>
          </p:cNvSpPr>
          <p:nvPr>
            <p:ph type="title"/>
          </p:nvPr>
        </p:nvSpPr>
        <p:spPr>
          <a:xfrm>
            <a:off x="1371602" y="1371600"/>
            <a:ext cx="20793764" cy="2316280"/>
          </a:xfrm>
          <a:prstGeom prst="rect">
            <a:avLst/>
          </a:prstGeom>
        </p:spPr>
        <p:txBody>
          <a:bodyPr lIns="91437" tIns="91437" rIns="91437" bIns="91437"/>
          <a:lstStyle>
            <a:lvl1pPr>
              <a:defRPr sz="108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Titolo Testo</a:t>
            </a:r>
          </a:p>
        </p:txBody>
      </p:sp>
      <p:sp>
        <p:nvSpPr>
          <p:cNvPr id="5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371600" y="4126789"/>
            <a:ext cx="10177428" cy="6622382"/>
          </a:xfrm>
          <a:prstGeom prst="rect">
            <a:avLst/>
          </a:prstGeom>
        </p:spPr>
        <p:txBody>
          <a:bodyPr lIns="91437" tIns="91437" rIns="91437" bIns="91437"/>
          <a:lstStyle>
            <a:lvl1pPr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1pPr>
            <a:lvl2pPr marL="965200" indent="-508000"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2pPr>
            <a:lvl3pPr marL="1485900" indent="-571500"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3pPr>
            <a:lvl4pPr marL="2024741" indent="-653141"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4pPr>
            <a:lvl5pPr marL="2481941" indent="-653141"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010974" y="11420050"/>
            <a:ext cx="940908" cy="1186177"/>
          </a:xfrm>
          <a:prstGeom prst="rect">
            <a:avLst/>
          </a:prstGeom>
        </p:spPr>
        <p:txBody>
          <a:bodyPr lIns="91437" tIns="91437" rIns="91437" bIns="91437"/>
          <a:lstStyle>
            <a:lvl1pPr algn="ctr" defTabSz="914400">
              <a:defRPr sz="6400" cap="all">
                <a:solidFill>
                  <a:srgbClr val="5C0707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tangolo"/>
          <p:cNvSpPr>
            <a:spLocks noGrp="1"/>
          </p:cNvSpPr>
          <p:nvPr>
            <p:ph type="body" sz="quarter" idx="13"/>
          </p:nvPr>
        </p:nvSpPr>
        <p:spPr>
          <a:xfrm>
            <a:off x="12436379" y="4126789"/>
            <a:ext cx="9728987" cy="1359991"/>
          </a:xfrm>
          <a:prstGeom prst="rect">
            <a:avLst/>
          </a:prstGeom>
        </p:spPr>
        <p:txBody>
          <a:bodyPr lIns="91437" tIns="91437" rIns="91437" bIns="91437" anchor="b">
            <a:noAutofit/>
          </a:bodyPr>
          <a:lstStyle>
            <a:lvl1pPr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 </a:t>
            </a:r>
          </a:p>
        </p:txBody>
      </p:sp>
      <p:sp>
        <p:nvSpPr>
          <p:cNvPr id="60" name="Titolo Testo"/>
          <p:cNvSpPr txBox="1">
            <a:spLocks noGrp="1"/>
          </p:cNvSpPr>
          <p:nvPr>
            <p:ph type="title"/>
          </p:nvPr>
        </p:nvSpPr>
        <p:spPr>
          <a:xfrm>
            <a:off x="1371602" y="1371600"/>
            <a:ext cx="20789417" cy="2316280"/>
          </a:xfrm>
          <a:prstGeom prst="rect">
            <a:avLst/>
          </a:prstGeom>
        </p:spPr>
        <p:txBody>
          <a:bodyPr lIns="91437" tIns="91437" rIns="91437" bIns="91437"/>
          <a:lstStyle>
            <a:lvl1pPr>
              <a:defRPr sz="108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Titolo Testo</a:t>
            </a:r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836709" y="4126789"/>
            <a:ext cx="9712320" cy="1359991"/>
          </a:xfrm>
          <a:prstGeom prst="rect">
            <a:avLst/>
          </a:prstGeom>
        </p:spPr>
        <p:txBody>
          <a:bodyPr lIns="91437" tIns="91437" rIns="91437" bIns="91437" anchor="b"/>
          <a:lstStyle>
            <a:lvl1pPr marL="0" indent="0">
              <a:buSzTx/>
              <a:buFontTx/>
              <a:buNone/>
              <a:defRPr sz="52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1pPr>
            <a:lvl2pPr marL="0" indent="0">
              <a:buSzTx/>
              <a:buFontTx/>
              <a:buNone/>
              <a:defRPr sz="52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2pPr>
            <a:lvl3pPr marL="0" indent="0">
              <a:buSzTx/>
              <a:buFontTx/>
              <a:buNone/>
              <a:defRPr sz="52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3pPr>
            <a:lvl4pPr marL="0" indent="0">
              <a:buSzTx/>
              <a:buFontTx/>
              <a:buNone/>
              <a:defRPr sz="52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4pPr>
            <a:lvl5pPr marL="0" indent="0">
              <a:buSzTx/>
              <a:buFontTx/>
              <a:buNone/>
              <a:defRPr sz="52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010974" y="11420050"/>
            <a:ext cx="940908" cy="1186177"/>
          </a:xfrm>
          <a:prstGeom prst="rect">
            <a:avLst/>
          </a:prstGeom>
        </p:spPr>
        <p:txBody>
          <a:bodyPr lIns="91437" tIns="91437" rIns="91437" bIns="91437"/>
          <a:lstStyle>
            <a:lvl1pPr algn="ctr" defTabSz="914400">
              <a:defRPr sz="6400" cap="all">
                <a:solidFill>
                  <a:srgbClr val="5C0707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olo Testo"/>
          <p:cNvSpPr txBox="1">
            <a:spLocks noGrp="1"/>
          </p:cNvSpPr>
          <p:nvPr>
            <p:ph type="title"/>
          </p:nvPr>
        </p:nvSpPr>
        <p:spPr>
          <a:xfrm>
            <a:off x="1371602" y="1371600"/>
            <a:ext cx="20793764" cy="2303930"/>
          </a:xfrm>
          <a:prstGeom prst="rect">
            <a:avLst/>
          </a:prstGeom>
        </p:spPr>
        <p:txBody>
          <a:bodyPr lIns="91437" tIns="91437" rIns="91437" bIns="91437"/>
          <a:lstStyle>
            <a:lvl1pPr>
              <a:defRPr sz="108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Titolo Testo</a:t>
            </a:r>
          </a:p>
        </p:txBody>
      </p:sp>
      <p:sp>
        <p:nvSpPr>
          <p:cNvPr id="7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010974" y="11420050"/>
            <a:ext cx="940908" cy="1186177"/>
          </a:xfrm>
          <a:prstGeom prst="rect">
            <a:avLst/>
          </a:prstGeom>
        </p:spPr>
        <p:txBody>
          <a:bodyPr lIns="91437" tIns="91437" rIns="91437" bIns="91437"/>
          <a:lstStyle>
            <a:lvl1pPr algn="ctr" defTabSz="914400">
              <a:defRPr sz="6400" cap="all">
                <a:solidFill>
                  <a:srgbClr val="5C0707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010974" y="11420050"/>
            <a:ext cx="940908" cy="1186177"/>
          </a:xfrm>
          <a:prstGeom prst="rect">
            <a:avLst/>
          </a:prstGeom>
        </p:spPr>
        <p:txBody>
          <a:bodyPr lIns="91437" tIns="91437" rIns="91437" bIns="91437"/>
          <a:lstStyle>
            <a:lvl1pPr algn="ctr" defTabSz="914400">
              <a:defRPr sz="6400" cap="all">
                <a:solidFill>
                  <a:srgbClr val="5C0707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ttangolo"/>
          <p:cNvSpPr>
            <a:spLocks noGrp="1"/>
          </p:cNvSpPr>
          <p:nvPr>
            <p:ph type="body" sz="quarter" idx="13"/>
          </p:nvPr>
        </p:nvSpPr>
        <p:spPr>
          <a:xfrm>
            <a:off x="1387284" y="5418104"/>
            <a:ext cx="8253722" cy="5331069"/>
          </a:xfrm>
          <a:prstGeom prst="rect">
            <a:avLst/>
          </a:prstGeom>
        </p:spPr>
        <p:txBody>
          <a:bodyPr lIns="91437" tIns="91437" rIns="91437" bIns="91437" anchor="ctr">
            <a:noAutofit/>
          </a:bodyPr>
          <a:lstStyle>
            <a:lvl1pPr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 </a:t>
            </a:r>
          </a:p>
        </p:txBody>
      </p:sp>
      <p:sp>
        <p:nvSpPr>
          <p:cNvPr id="92" name="Titolo Testo"/>
          <p:cNvSpPr txBox="1">
            <a:spLocks noGrp="1"/>
          </p:cNvSpPr>
          <p:nvPr>
            <p:ph type="title"/>
          </p:nvPr>
        </p:nvSpPr>
        <p:spPr>
          <a:xfrm>
            <a:off x="1387284" y="1371600"/>
            <a:ext cx="8253725" cy="4046507"/>
          </a:xfrm>
          <a:prstGeom prst="rect">
            <a:avLst/>
          </a:prstGeom>
        </p:spPr>
        <p:txBody>
          <a:bodyPr lIns="91437" tIns="91437" rIns="91437" bIns="91437" anchor="b"/>
          <a:lstStyle>
            <a:lvl1pPr algn="ctr">
              <a:defRPr sz="72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Titolo Testo</a:t>
            </a:r>
          </a:p>
        </p:txBody>
      </p:sp>
      <p:sp>
        <p:nvSpPr>
          <p:cNvPr id="9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0092262" y="1371600"/>
            <a:ext cx="12068752" cy="9377572"/>
          </a:xfrm>
          <a:prstGeom prst="rect">
            <a:avLst/>
          </a:prstGeom>
        </p:spPr>
        <p:txBody>
          <a:bodyPr lIns="91437" tIns="91437" rIns="91437" bIns="91437" anchor="ctr"/>
          <a:lstStyle>
            <a:lvl1pPr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1pPr>
            <a:lvl2pPr marL="965200" indent="-508000"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2pPr>
            <a:lvl3pPr marL="1485900" indent="-571500"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3pPr>
            <a:lvl4pPr marL="2024741" indent="-653141"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4pPr>
            <a:lvl5pPr marL="2481941" indent="-653141">
              <a:lnSpc>
                <a:spcPct val="120000"/>
              </a:lnSpc>
              <a:buClr>
                <a:srgbClr val="B8180F"/>
              </a:buClr>
              <a:buSzPct val="160000"/>
              <a:defRPr sz="4000" cap="all">
                <a:latin typeface="+mn-lt"/>
                <a:ea typeface="+mn-ea"/>
                <a:cs typeface="+mn-cs"/>
                <a:sym typeface="Impac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010974" y="11420050"/>
            <a:ext cx="940908" cy="1186177"/>
          </a:xfrm>
          <a:prstGeom prst="rect">
            <a:avLst/>
          </a:prstGeom>
        </p:spPr>
        <p:txBody>
          <a:bodyPr lIns="91437" tIns="91437" rIns="91437" bIns="91437"/>
          <a:lstStyle>
            <a:lvl1pPr algn="ctr" defTabSz="914400">
              <a:defRPr sz="6400" cap="all">
                <a:solidFill>
                  <a:srgbClr val="5C0707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magine"/>
          <p:cNvSpPr>
            <a:spLocks noGrp="1"/>
          </p:cNvSpPr>
          <p:nvPr>
            <p:ph type="pic" sz="half" idx="13"/>
          </p:nvPr>
        </p:nvSpPr>
        <p:spPr>
          <a:xfrm>
            <a:off x="14964722" y="0"/>
            <a:ext cx="7196295" cy="10143068"/>
          </a:xfrm>
          <a:prstGeom prst="rect">
            <a:avLst/>
          </a:prstGeom>
          <a:ln w="114300">
            <a:solidFill>
              <a:srgbClr val="808080"/>
            </a:solidFill>
          </a:ln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02" name="Titolo Testo"/>
          <p:cNvSpPr txBox="1">
            <a:spLocks noGrp="1"/>
          </p:cNvSpPr>
          <p:nvPr>
            <p:ph type="title"/>
          </p:nvPr>
        </p:nvSpPr>
        <p:spPr>
          <a:xfrm>
            <a:off x="1371600" y="1371600"/>
            <a:ext cx="12690604" cy="4046507"/>
          </a:xfrm>
          <a:prstGeom prst="rect">
            <a:avLst/>
          </a:prstGeom>
        </p:spPr>
        <p:txBody>
          <a:bodyPr lIns="91437" tIns="91437" rIns="91437" bIns="91437" anchor="b"/>
          <a:lstStyle>
            <a:lvl1pPr algn="ctr">
              <a:defRPr sz="7200" cap="all">
                <a:solidFill>
                  <a:srgbClr val="B8180F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t>Titolo Testo</a:t>
            </a:r>
          </a:p>
        </p:txBody>
      </p:sp>
      <p:sp>
        <p:nvSpPr>
          <p:cNvPr id="10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2" y="5418104"/>
            <a:ext cx="12690604" cy="4724965"/>
          </a:xfrm>
          <a:prstGeom prst="rect">
            <a:avLst/>
          </a:prstGeom>
        </p:spPr>
        <p:txBody>
          <a:bodyPr lIns="91437" tIns="91437" rIns="91437" bIns="91437"/>
          <a:lstStyle>
            <a:lvl1pPr marL="0" indent="0" algn="ctr">
              <a:lnSpc>
                <a:spcPct val="120000"/>
              </a:lnSpc>
              <a:buSzTx/>
              <a:buFontTx/>
              <a:buNone/>
              <a:defRPr sz="3600" cap="all">
                <a:latin typeface="+mn-lt"/>
                <a:ea typeface="+mn-ea"/>
                <a:cs typeface="+mn-cs"/>
                <a:sym typeface="Impact"/>
              </a:defRPr>
            </a:lvl1pPr>
            <a:lvl2pPr marL="0" indent="0" algn="ctr">
              <a:lnSpc>
                <a:spcPct val="120000"/>
              </a:lnSpc>
              <a:buSzTx/>
              <a:buFontTx/>
              <a:buNone/>
              <a:defRPr sz="3600" cap="all">
                <a:latin typeface="+mn-lt"/>
                <a:ea typeface="+mn-ea"/>
                <a:cs typeface="+mn-cs"/>
                <a:sym typeface="Impact"/>
              </a:defRPr>
            </a:lvl2pPr>
            <a:lvl3pPr marL="0" indent="0" algn="ctr">
              <a:lnSpc>
                <a:spcPct val="120000"/>
              </a:lnSpc>
              <a:buSzTx/>
              <a:buFontTx/>
              <a:buNone/>
              <a:defRPr sz="3600" cap="all">
                <a:latin typeface="+mn-lt"/>
                <a:ea typeface="+mn-ea"/>
                <a:cs typeface="+mn-cs"/>
                <a:sym typeface="Impact"/>
              </a:defRPr>
            </a:lvl3pPr>
            <a:lvl4pPr marL="0" indent="0" algn="ctr">
              <a:lnSpc>
                <a:spcPct val="120000"/>
              </a:lnSpc>
              <a:buSzTx/>
              <a:buFontTx/>
              <a:buNone/>
              <a:defRPr sz="3600" cap="all">
                <a:latin typeface="+mn-lt"/>
                <a:ea typeface="+mn-ea"/>
                <a:cs typeface="+mn-cs"/>
                <a:sym typeface="Impact"/>
              </a:defRPr>
            </a:lvl4pPr>
            <a:lvl5pPr marL="0" indent="0" algn="ctr">
              <a:lnSpc>
                <a:spcPct val="120000"/>
              </a:lnSpc>
              <a:buSzTx/>
              <a:buFontTx/>
              <a:buNone/>
              <a:defRPr sz="3600" cap="all">
                <a:latin typeface="+mn-lt"/>
                <a:ea typeface="+mn-ea"/>
                <a:cs typeface="+mn-cs"/>
                <a:sym typeface="Impac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3010974" y="11420050"/>
            <a:ext cx="940908" cy="1186177"/>
          </a:xfrm>
          <a:prstGeom prst="rect">
            <a:avLst/>
          </a:prstGeom>
        </p:spPr>
        <p:txBody>
          <a:bodyPr lIns="91437" tIns="91437" rIns="91437" bIns="91437"/>
          <a:lstStyle>
            <a:lvl1pPr algn="ctr" defTabSz="914400">
              <a:defRPr sz="6400" cap="all">
                <a:solidFill>
                  <a:srgbClr val="5C0707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1219200" y="184149"/>
            <a:ext cx="21945600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02234"/>
            <a:ext cx="504548" cy="551181"/>
          </a:xfrm>
          <a:prstGeom prst="rect">
            <a:avLst/>
          </a:prstGeom>
          <a:ln w="12700">
            <a:miter lim="400000"/>
          </a:ln>
        </p:spPr>
        <p:txBody>
          <a:bodyPr wrap="none" tIns="91439" bIns="91439" anchor="ctr">
            <a:spAutoFit/>
          </a:bodyPr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4" r:id="rId22"/>
    <p:sldLayoutId id="2147483675" r:id="rId23"/>
  </p:sldLayoutIdLst>
  <p:transition spd="med"/>
  <p:txStyles>
    <p:titleStyle>
      <a:lvl1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90600" marR="0" indent="-5334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54480" marR="0" indent="-64008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828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5400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972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544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9116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688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videoblocks-young-doctor-talks-with-elderly-woman-in-the-clinic_r3ffvvvrf__D.mov" descr="videoblocks-young-doctor-talks-with-elderly-woman-in-the-clinic_r3ffvvvrf__D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8" name="logo auxilium.pdf" descr="logo auxilium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37" y="741540"/>
            <a:ext cx="7832690" cy="32560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17" fill="hold"/>
                                        <p:tgtEl>
                                          <p:spTgt spid="6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9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FamCaregiver.jpg" descr="FamCaregi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754" y="4965665"/>
            <a:ext cx="14197180" cy="7985913"/>
          </a:xfrm>
          <a:prstGeom prst="rect">
            <a:avLst/>
          </a:prstGeom>
          <a:ln w="12700">
            <a:miter lim="400000"/>
          </a:ln>
        </p:spPr>
      </p:pic>
      <p:sp>
        <p:nvSpPr>
          <p:cNvPr id="701" name="“assistere chi assiste”"/>
          <p:cNvSpPr txBox="1"/>
          <p:nvPr/>
        </p:nvSpPr>
        <p:spPr>
          <a:xfrm>
            <a:off x="8742832" y="146745"/>
            <a:ext cx="8778681" cy="1249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7000" b="1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r>
              <a:t>“assistere chi assiste”</a:t>
            </a:r>
          </a:p>
        </p:txBody>
      </p:sp>
      <p:pic>
        <p:nvPicPr>
          <p:cNvPr id="702" name="50009482_10217949687642741_2547006668424609792_n.jpg" descr="50009482_10217949687642741_2547006668424609792_n.jpg"/>
          <p:cNvPicPr>
            <a:picLocks noChangeAspect="1"/>
          </p:cNvPicPr>
          <p:nvPr/>
        </p:nvPicPr>
        <p:blipFill>
          <a:blip r:embed="rId3"/>
          <a:srcRect t="17655" r="80101" b="26065"/>
          <a:stretch>
            <a:fillRect/>
          </a:stretch>
        </p:blipFill>
        <p:spPr>
          <a:xfrm rot="16200000">
            <a:off x="19433046" y="447049"/>
            <a:ext cx="1811736" cy="6832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8311"/>
                </a:lnTo>
                <a:lnTo>
                  <a:pt x="0" y="15286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705" name="Gruppo"/>
          <p:cNvGrpSpPr/>
          <p:nvPr/>
        </p:nvGrpSpPr>
        <p:grpSpPr>
          <a:xfrm>
            <a:off x="16922812" y="4769018"/>
            <a:ext cx="6832460" cy="8176014"/>
            <a:chOff x="0" y="0"/>
            <a:chExt cx="6832459" cy="8176012"/>
          </a:xfrm>
        </p:grpSpPr>
        <p:pic>
          <p:nvPicPr>
            <p:cNvPr id="703" name="Schermata 2019-01-22 alle 14.54.02.png" descr="Schermata 2019-01-22 alle 14.54.0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6832460" cy="81760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04" name="Linea"/>
            <p:cNvSpPr/>
            <p:nvPr/>
          </p:nvSpPr>
          <p:spPr>
            <a:xfrm>
              <a:off x="3622450" y="3471519"/>
              <a:ext cx="2173843" cy="1"/>
            </a:xfrm>
            <a:prstGeom prst="line">
              <a:avLst/>
            </a:prstGeom>
            <a:noFill/>
            <a:ln w="50800" cap="flat">
              <a:solidFill>
                <a:srgbClr val="B8180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/>
              </a:pPr>
              <a:endParaRPr/>
            </a:p>
          </p:txBody>
        </p:sp>
      </p:grpSp>
      <p:pic>
        <p:nvPicPr>
          <p:cNvPr id="706" name="Rettangolo arrotondato" descr="Rettangolo arrotondato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724540" y="6954851"/>
            <a:ext cx="3614374" cy="2149400"/>
          </a:xfrm>
          <a:prstGeom prst="rect">
            <a:avLst/>
          </a:prstGeom>
        </p:spPr>
      </p:pic>
      <p:sp>
        <p:nvSpPr>
          <p:cNvPr id="708" name="Per Care Giver si intende il Famigliare assistente che aiuta, a titolo gratuito, nella vita quotidiana un famigliare non autosufficiente"/>
          <p:cNvSpPr txBox="1"/>
          <p:nvPr/>
        </p:nvSpPr>
        <p:spPr>
          <a:xfrm>
            <a:off x="2457754" y="2816927"/>
            <a:ext cx="14197014" cy="1402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7" tIns="91437" rIns="91437" bIns="91437">
            <a:spAutoFit/>
          </a:bodyPr>
          <a:lstStyle>
            <a:lvl1pPr>
              <a:defRPr sz="4000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r>
              <a:t>Per Care Giver si intende il Famigliare assistente che aiuta, a titolo gratuito, nella vita quotidiana un famigliare non autosufficiente</a:t>
            </a:r>
          </a:p>
        </p:txBody>
      </p:sp>
      <p:pic>
        <p:nvPicPr>
          <p:cNvPr id="709" name="logo auxilium.pdf" descr="logo auxilium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7673" y="413590"/>
            <a:ext cx="4356731" cy="1811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1" name="Tabella"/>
          <p:cNvGraphicFramePr/>
          <p:nvPr/>
        </p:nvGraphicFramePr>
        <p:xfrm>
          <a:off x="1220560" y="2373462"/>
          <a:ext cx="22929877" cy="6734429"/>
        </p:xfrm>
        <a:graphic>
          <a:graphicData uri="http://schemas.openxmlformats.org/drawingml/2006/table">
            <a:tbl>
              <a:tblPr bandRow="1">
                <a:tableStyleId>{8F44A2F1-9E1F-4B54-A3A2-5F16C0AD49E2}</a:tableStyleId>
              </a:tblPr>
              <a:tblGrid>
                <a:gridCol w="718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9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9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7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91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 cap="all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LTC PERMANENTE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tc>
                  <a:txBody>
                    <a:bodyPr/>
                    <a:lstStyle/>
                    <a:p>
                      <a:pPr indent="914400" algn="l" defTabSz="914400">
                        <a:defRPr sz="3000" cap="all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tc>
                  <a:txBody>
                    <a:bodyPr/>
                    <a:lstStyle/>
                    <a:p>
                      <a:pPr indent="914400" algn="l" defTabSz="914400">
                        <a:defRPr sz="3000" cap="all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tc>
                  <a:txBody>
                    <a:bodyPr/>
                    <a:lstStyle/>
                    <a:p>
                      <a:pPr indent="914400" algn="l" defTabSz="914400">
                        <a:defRPr sz="3000" cap="all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03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Rimborso spese per assistenza domiciliare, badante, OSS, RSA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€ 500,00</a:t>
                      </a:r>
                      <a:r>
                        <a:t> mese x 5 anni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€ 1.000,00</a:t>
                      </a:r>
                      <a:r>
                        <a:t> mese x 5 anni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€ 1.500,00</a:t>
                      </a:r>
                      <a:r>
                        <a:t> mese x 5 anni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90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Patologie degenerative (Parkinson, Alzheimer, etc)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B8180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€ 700,00</a:t>
                      </a:r>
                      <a:r>
                        <a:t> mese x 7 anni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B8180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€ 1.200,00</a:t>
                      </a:r>
                      <a:r>
                        <a:t> mese x 7 anni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B8180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€ 1.700,00</a:t>
                      </a:r>
                      <a:r>
                        <a:t> mese x 7 anni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B8180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Rimborso LTC dal 10° anno di fedeltà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B8180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175">
                      <a:solidFill>
                        <a:srgbClr val="B8180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+ 1 anno di rimborso rinnovabile ogni 5 anni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175">
                      <a:solidFill>
                        <a:srgbClr val="B8180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+ 1 anno di rimborso rinnovabile ogni 5 anni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175">
                      <a:solidFill>
                        <a:srgbClr val="B8180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+ 1 anno di rimborso rinnovabile ogni 5 anni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B8180F"/>
                      </a:solidFill>
                    </a:lnR>
                    <a:lnT w="3175">
                      <a:solidFill>
                        <a:srgbClr val="B8180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00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67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Fast Economic Help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2 mesi anticipati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3 mesi anticipati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67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LTC temporanea inferiore a 12 mesi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€ 200,00 mese</a:t>
                      </a:r>
                      <a:r>
                        <a:t> x 12 mesi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189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Spese per adeguamento immobile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t>fino a </a:t>
                      </a:r>
                      <a:r>
                        <a:rPr b="1"/>
                        <a:t>€ 2.000</a:t>
                      </a:r>
                      <a:r>
                        <a:t> una tantum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t>fino a </a:t>
                      </a:r>
                      <a:r>
                        <a:rPr b="1"/>
                        <a:t>€ 3.000</a:t>
                      </a:r>
                      <a:r>
                        <a:t> una tantum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t>fino a </a:t>
                      </a:r>
                      <a:r>
                        <a:rPr b="1"/>
                        <a:t>€ 4.000</a:t>
                      </a:r>
                      <a:r>
                        <a:t> una tantum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67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Sostegno psicologico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€ 100 mese</a:t>
                      </a:r>
                      <a:r>
                        <a:t>/max € 400 anno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825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Parere di una terza parte medica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SI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12" name="Tabella"/>
          <p:cNvGraphicFramePr/>
          <p:nvPr/>
        </p:nvGraphicFramePr>
        <p:xfrm>
          <a:off x="8403149" y="1229240"/>
          <a:ext cx="15748876" cy="993858"/>
        </p:xfrm>
        <a:graphic>
          <a:graphicData uri="http://schemas.openxmlformats.org/drawingml/2006/table">
            <a:tbl>
              <a:tblPr bandRow="1">
                <a:tableStyleId>{8F44A2F1-9E1F-4B54-A3A2-5F16C0AD49E2}</a:tableStyleId>
              </a:tblPr>
              <a:tblGrid>
                <a:gridCol w="5239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9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9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385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200" b="1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AUXILIUM 
BASE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7DDD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200" b="1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AUXILIUM 
PLUS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7DDD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200" b="1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AUXILIUM 
PLATINUM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7D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3" name="Tabella"/>
          <p:cNvGraphicFramePr/>
          <p:nvPr/>
        </p:nvGraphicFramePr>
        <p:xfrm>
          <a:off x="1220560" y="9893509"/>
          <a:ext cx="22929878" cy="2982047"/>
        </p:xfrm>
        <a:graphic>
          <a:graphicData uri="http://schemas.openxmlformats.org/drawingml/2006/table">
            <a:tbl>
              <a:tblPr bandRow="1">
                <a:tableStyleId>{8F44A2F1-9E1F-4B54-A3A2-5F16C0AD49E2}</a:tableStyleId>
              </a:tblPr>
              <a:tblGrid>
                <a:gridCol w="22929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47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CONSULENZA E SERVIZI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Servizio relazione verso gli enti previdenziali per tutte le invalidità che maturano il diritto a trattamenti pensionistici.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Consulenza e check-up idoneità immobile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Consulenza USL/SSN per prestazioni ed orientamento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83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Ricerca e prenotazione Badante o RSA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83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Agevolazioni fino al 35% in tutte le strutture convenzionate, compresi i centri termali ed i professionisti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175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14" name="logo auxilium.pdf" descr="logo auxilium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673" y="413590"/>
            <a:ext cx="4356731" cy="1811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" grpId="1" animBg="1" advAuto="0"/>
      <p:bldP spid="713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" name="Tabella"/>
          <p:cNvGraphicFramePr/>
          <p:nvPr/>
        </p:nvGraphicFramePr>
        <p:xfrm>
          <a:off x="1529158" y="3349240"/>
          <a:ext cx="22593594" cy="2006089"/>
        </p:xfrm>
        <a:graphic>
          <a:graphicData uri="http://schemas.openxmlformats.org/drawingml/2006/table">
            <a:tbl>
              <a:tblPr bandRow="1">
                <a:tableStyleId>{8F44A2F1-9E1F-4B54-A3A2-5F16C0AD49E2}</a:tableStyleId>
              </a:tblPr>
              <a:tblGrid>
                <a:gridCol w="9974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5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9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11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TELEMEDICINA 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Spese per la mobilità in casa o deambulazione (tantum)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t>fino a </a:t>
                      </a:r>
                      <a:r>
                        <a:rPr b="1"/>
                        <a:t>€ 2.000,00</a:t>
                      </a:r>
                      <a:r>
                        <a:t> 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t>fino a </a:t>
                      </a:r>
                      <a:r>
                        <a:rPr b="1"/>
                        <a:t>€ 4.000,00</a:t>
                      </a:r>
                      <a:r>
                        <a:t> 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Rimborso sistemi di telemonitoraggio (tantum)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t>fino a </a:t>
                      </a:r>
                      <a:r>
                        <a:rPr b="1"/>
                        <a:t>€ 1.000,00</a:t>
                      </a:r>
                      <a:r>
                        <a:t> 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t>fino a </a:t>
                      </a:r>
                      <a:r>
                        <a:rPr b="1"/>
                        <a:t>€ 1.000,00</a:t>
                      </a:r>
                      <a:r>
                        <a:t> 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3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Rimborso di device medici (tantum)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t>fino a </a:t>
                      </a:r>
                      <a:r>
                        <a:rPr b="1"/>
                        <a:t>€ 500,00</a:t>
                      </a:r>
                      <a:r>
                        <a:t> 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t>fino a </a:t>
                      </a:r>
                      <a:r>
                        <a:rPr b="1"/>
                        <a:t>€ 500,00</a:t>
                      </a:r>
                      <a:r>
                        <a:t> 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17" name="Tabella"/>
          <p:cNvGraphicFramePr/>
          <p:nvPr/>
        </p:nvGraphicFramePr>
        <p:xfrm>
          <a:off x="11503776" y="1888553"/>
          <a:ext cx="12620564" cy="993858"/>
        </p:xfrm>
        <a:graphic>
          <a:graphicData uri="http://schemas.openxmlformats.org/drawingml/2006/table">
            <a:tbl>
              <a:tblPr bandRow="1">
                <a:tableStyleId>{8F44A2F1-9E1F-4B54-A3A2-5F16C0AD49E2}</a:tableStyleId>
              </a:tblPr>
              <a:tblGrid>
                <a:gridCol w="2885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1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385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200" b="1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AUXILIUM 
BASE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7DDD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200" b="1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AUXILIUM 
PLUS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7DDD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200" b="1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AUXILIUM 
PLATINUM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7D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8" name="Tabella"/>
          <p:cNvGraphicFramePr/>
          <p:nvPr/>
        </p:nvGraphicFramePr>
        <p:xfrm>
          <a:off x="1530746" y="5355330"/>
          <a:ext cx="22683887" cy="5945176"/>
        </p:xfrm>
        <a:graphic>
          <a:graphicData uri="http://schemas.openxmlformats.org/drawingml/2006/table">
            <a:tbl>
              <a:tblPr bandRow="1">
                <a:tableStyleId>{8F44A2F1-9E1F-4B54-A3A2-5F16C0AD49E2}</a:tableStyleId>
              </a:tblPr>
              <a:tblGrid>
                <a:gridCol w="9974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5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0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396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OSPEDALIZZAZIONE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Grandi Interventi Chirurgici (In network)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€ 35.000,00</a:t>
                      </a:r>
                      <a:r>
                        <a:t> pre/post 90gg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316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Retta di degenza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al 100%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Assistenza infermieristica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€ 80</a:t>
                      </a:r>
                      <a:r>
                        <a:t> per gg di ricov max. 20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316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Diaria sostitutiva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200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83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Ricovero con intervento, gravi difficoltà (mod. ISEE)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€ 5.000,00 </a:t>
                      </a:r>
                      <a:r>
                        <a:t>pre/post 60gg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€ 10.000,00</a:t>
                      </a:r>
                      <a:r>
                        <a:t> pre/post 60gg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21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AIUTI ALLA FAMIGLIA IN MORTE SOCIO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223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In caso di morte del socio in stato di "non autosufficienza" rimborso di canoni di locazione, e/o rate di finanziamento di dispositivi medici, telesoccorso, vigilanza, movimento.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fino a 
€ 2.000,00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fino a 
€ 4.000,00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fino a 
€ 6.000,00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57723">
                <a:tc>
                  <a:txBody>
                    <a:bodyPr/>
                    <a:lstStyle/>
                    <a:p>
                      <a:pPr algn="l" defTabSz="914400">
                        <a:defRPr sz="3000" b="1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t>Sostegno alla famiglia (affitto, utenze, mutuo, studi, visite mediche, </a:t>
                      </a:r>
                      <a:r>
                        <a:rPr u="sng"/>
                        <a:t>sostegno psicologico</a:t>
                      </a:r>
                      <a:r>
                        <a:t>)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0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€ 200,00</a:t>
                      </a:r>
                      <a:r>
                        <a:t> mese per 6 mesi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0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€ 500,00 </a:t>
                      </a:r>
                      <a:r>
                        <a:t>mese per 6 mesi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19" name="logo auxilium.pdf" descr="logo auxilium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673" y="413590"/>
            <a:ext cx="4356731" cy="1811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" grpId="1" animBg="1" advAuto="0"/>
      <p:bldP spid="718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1" name="Tabella"/>
          <p:cNvGraphicFramePr/>
          <p:nvPr/>
        </p:nvGraphicFramePr>
        <p:xfrm>
          <a:off x="1156909" y="3148198"/>
          <a:ext cx="22905025" cy="8979619"/>
        </p:xfrm>
        <a:graphic>
          <a:graphicData uri="http://schemas.openxmlformats.org/drawingml/2006/table">
            <a:tbl>
              <a:tblPr bandRow="1">
                <a:tableStyleId>{8F44A2F1-9E1F-4B54-A3A2-5F16C0AD49E2}</a:tableStyleId>
              </a:tblPr>
              <a:tblGrid>
                <a:gridCol w="8060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3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0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856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CARE GIVER - SOSTEGNO E SALUTE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50787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50787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50787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5078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50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Sostegno al care giver che assiste il "paziente"       al domicilio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€ 100,00 mese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€ 150,00 mese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€ 200,00 mese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50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Sostegno aggiuntivo in caso di dimissioni lavorative del care giver per assistere il "paziente"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€ 100,00 mese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€ 100,00 mese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868">
                <a:tc>
                  <a:txBody>
                    <a:bodyPr/>
                    <a:lstStyle/>
                    <a:p>
                      <a:pPr algn="l" defTabSz="914400">
                        <a:defRPr sz="2800" b="1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t>Grandi Interventi Chirurgici </a:t>
                      </a:r>
                      <a:r>
                        <a:rPr b="0"/>
                        <a:t>(In network)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€ 25.000 </a:t>
                      </a:r>
                      <a:r>
                        <a:t>incluse pre/post 90gg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€ 35.000</a:t>
                      </a:r>
                      <a:r>
                        <a:t> incluse pre/post 90gg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37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Indennità sostitutiva GIC - SSN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 b="1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t>€ 100,00 </a:t>
                      </a:r>
                      <a:r>
                        <a:rPr b="0"/>
                        <a:t>x 90gg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 b="1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t>€ 200,00 </a:t>
                      </a:r>
                      <a:r>
                        <a:rPr b="0"/>
                        <a:t>x 90gg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86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Sostegno Psicologico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€ 100,00</a:t>
                      </a:r>
                      <a:r>
                        <a:t> mese/max. 400 anno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37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Formazione e tutoring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SI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SI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SI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408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Check-Up c/o Health Point (Parametri vitali, ECG, Televisita cardiologica)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Si ogni 2 anni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Si ogni 2 anni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Si ogni 2 anni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712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CARE GIVER - solo se parametri ISEE adeguati.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50787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50787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50787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5078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5980">
                <a:tc>
                  <a:txBody>
                    <a:bodyPr/>
                    <a:lstStyle/>
                    <a:p>
                      <a:pPr algn="l" defTabSz="914400">
                        <a:defRPr sz="2800" b="1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t>Ricoveri con intervento</a:t>
                      </a:r>
                      <a:r>
                        <a:rPr b="0"/>
                        <a:t> (in network)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€ 5.000 </a:t>
                      </a:r>
                      <a:r>
                        <a:t>pre/post 60gg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€ 10.000 </a:t>
                      </a:r>
                      <a:r>
                        <a:t>pre/post 60gg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476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Ricovero nel SSN indennità sostitutiva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€ 100,00</a:t>
                      </a:r>
                      <a:r>
                        <a:t> x gg fino a 60gg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€ 150,00 </a:t>
                      </a:r>
                      <a:r>
                        <a:t>x gg fino a 60gg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3521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Diagnostica ed alta specializzazione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t>fino a </a:t>
                      </a:r>
                      <a:r>
                        <a:rPr b="1"/>
                        <a:t>€ 300,00 </a:t>
                      </a:r>
                      <a:r>
                        <a:t>annue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8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t>fino a </a:t>
                      </a:r>
                      <a:r>
                        <a:rPr b="1"/>
                        <a:t>€ 600,00</a:t>
                      </a:r>
                      <a:r>
                        <a:t> annue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8100">
                      <a:solidFill>
                        <a:srgbClr val="A7A7A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83504">
                <a:tc>
                  <a:txBody>
                    <a:bodyPr/>
                    <a:lstStyle/>
                    <a:p>
                      <a:pPr algn="l" defTabSz="914400">
                        <a:defRPr sz="2800" b="1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t>Ticket diagnostica/visite specialistiche </a:t>
                      </a:r>
                      <a:r>
                        <a:rPr b="0"/>
                        <a:t>(in Network)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n.p.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al 100% max. € 300,00 annue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8100">
                      <a:solidFill>
                        <a:srgbClr val="A7A7A7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8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al 100% max. € 600,00 annue</a:t>
                      </a:r>
                    </a:p>
                  </a:txBody>
                  <a:tcPr marL="63500" marR="63500" marT="0" marB="0" anchor="ctr" horzOverflow="overflow">
                    <a:lnL w="38100">
                      <a:solidFill>
                        <a:srgbClr val="A7A7A7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8100">
                      <a:solidFill>
                        <a:srgbClr val="A7A7A7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22" name="CARE GIVER"/>
          <p:cNvSpPr txBox="1"/>
          <p:nvPr/>
        </p:nvSpPr>
        <p:spPr>
          <a:xfrm>
            <a:off x="4634307" y="2006929"/>
            <a:ext cx="4294303" cy="1097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6000" b="1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r>
              <a:t>CARE GIVER</a:t>
            </a:r>
          </a:p>
        </p:txBody>
      </p:sp>
      <p:sp>
        <p:nvSpPr>
          <p:cNvPr id="723" name="il care giver è nominato entro 60 giorni dal momento della diagnosi per non autosufficienza del socio, le prestazioni saranno attive solo da quel momento"/>
          <p:cNvSpPr txBox="1"/>
          <p:nvPr/>
        </p:nvSpPr>
        <p:spPr>
          <a:xfrm>
            <a:off x="9215592" y="537591"/>
            <a:ext cx="15061198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7" tIns="91437" rIns="91437" bIns="91437">
            <a:spAutoFit/>
          </a:bodyPr>
          <a:lstStyle>
            <a:lvl1pPr>
              <a:lnSpc>
                <a:spcPct val="80000"/>
              </a:lnSpc>
              <a:defRPr sz="3500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r>
              <a:t>il care giver è nominato entro 60 giorni dal momento della diagnosi per non autosufficienza del socio, le prestazioni saranno attive solo da quel momento</a:t>
            </a:r>
          </a:p>
        </p:txBody>
      </p:sp>
      <p:graphicFrame>
        <p:nvGraphicFramePr>
          <p:cNvPr id="724" name="Tabella"/>
          <p:cNvGraphicFramePr/>
          <p:nvPr/>
        </p:nvGraphicFramePr>
        <p:xfrm>
          <a:off x="9217081" y="2058637"/>
          <a:ext cx="14846441" cy="993858"/>
        </p:xfrm>
        <a:graphic>
          <a:graphicData uri="http://schemas.openxmlformats.org/drawingml/2006/table">
            <a:tbl>
              <a:tblPr bandRow="1">
                <a:tableStyleId>{8F44A2F1-9E1F-4B54-A3A2-5F16C0AD49E2}</a:tableStyleId>
              </a:tblPr>
              <a:tblGrid>
                <a:gridCol w="41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3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2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385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200" b="1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AUXILIUM 
BASE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7DDD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200" b="1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AUXILIUM 
PLUS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7DDD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200" b="1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AUXILIUM 
PLATINUM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7D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25" name="logo auxilium.pdf" descr="logo auxilium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673" y="413590"/>
            <a:ext cx="4356731" cy="1811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" name="Tabella"/>
          <p:cNvGraphicFramePr/>
          <p:nvPr/>
        </p:nvGraphicFramePr>
        <p:xfrm>
          <a:off x="1572895" y="3465401"/>
          <a:ext cx="22579482" cy="2061307"/>
        </p:xfrm>
        <a:graphic>
          <a:graphicData uri="http://schemas.openxmlformats.org/drawingml/2006/table">
            <a:tbl>
              <a:tblPr bandRow="1">
                <a:tableStyleId>{8F44A2F1-9E1F-4B54-A3A2-5F16C0AD49E2}</a:tableStyleId>
              </a:tblPr>
              <a:tblGrid>
                <a:gridCol w="6065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7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6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0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995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000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Contributo SINGLE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defRPr sz="1800"/>
                      </a:pPr>
                      <a:r>
                        <a:rPr sz="8000" cap="all">
                          <a:solidFill>
                            <a:schemeClr val="accent3">
                              <a:hueOff val="914337"/>
                              <a:satOff val="31515"/>
                              <a:lumOff val="-3079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Impact"/>
                        </a:rPr>
                        <a:t>432 €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defRPr sz="1800"/>
                      </a:pPr>
                      <a:r>
                        <a:rPr sz="8000" cap="all">
                          <a:solidFill>
                            <a:schemeClr val="accent3">
                              <a:hueOff val="914337"/>
                              <a:satOff val="31515"/>
                              <a:lumOff val="-3079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Impact"/>
                        </a:rPr>
                        <a:t>540 €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defRPr sz="1800"/>
                      </a:pPr>
                      <a:r>
                        <a:rPr sz="8000" cap="all">
                          <a:solidFill>
                            <a:schemeClr val="accent3">
                              <a:hueOff val="914337"/>
                              <a:satOff val="31515"/>
                              <a:lumOff val="-3079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Impact"/>
                        </a:rPr>
                        <a:t>720 €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0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000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Contributo FAMIGLIARE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5000" b="1">
                          <a:solidFill>
                            <a:schemeClr val="accent3">
                              <a:hueOff val="914337"/>
                              <a:satOff val="31515"/>
                              <a:lumOff val="-30790"/>
                            </a:schemeClr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€ 150 p.p.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5000" b="1">
                          <a:solidFill>
                            <a:schemeClr val="accent3">
                              <a:hueOff val="914337"/>
                              <a:satOff val="31515"/>
                              <a:lumOff val="-30790"/>
                            </a:schemeClr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€ 198 p.p.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5000" b="1">
                          <a:solidFill>
                            <a:schemeClr val="accent3">
                              <a:hueOff val="914337"/>
                              <a:satOff val="31515"/>
                              <a:lumOff val="-30790"/>
                            </a:schemeClr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€ 270 p.p.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28" name="Tabella"/>
          <p:cNvGraphicFramePr/>
          <p:nvPr/>
        </p:nvGraphicFramePr>
        <p:xfrm>
          <a:off x="1572895" y="9348533"/>
          <a:ext cx="22579481" cy="1025525"/>
        </p:xfrm>
        <a:graphic>
          <a:graphicData uri="http://schemas.openxmlformats.org/drawingml/2006/table">
            <a:tbl>
              <a:tblPr bandRow="1">
                <a:tableStyleId>{8F44A2F1-9E1F-4B54-A3A2-5F16C0AD49E2}</a:tableStyleId>
              </a:tblPr>
              <a:tblGrid>
                <a:gridCol w="6065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7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6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0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5525">
                <a:tc>
                  <a:txBody>
                    <a:bodyPr/>
                    <a:lstStyle/>
                    <a:p>
                      <a:pPr indent="914400" algn="l" defTabSz="914400">
                        <a:defRPr sz="1800"/>
                      </a:pPr>
                      <a:r>
                        <a:rPr sz="3800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COSTO GIORNO SINGLE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7DDD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800" b="1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0,95 €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7DDD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800" b="1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1,19 €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7DDD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800" b="1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1,59 €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7D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9" name="Tabella"/>
          <p:cNvGraphicFramePr/>
          <p:nvPr/>
        </p:nvGraphicFramePr>
        <p:xfrm>
          <a:off x="1572895" y="10449300"/>
          <a:ext cx="22579481" cy="1028700"/>
        </p:xfrm>
        <a:graphic>
          <a:graphicData uri="http://schemas.openxmlformats.org/drawingml/2006/table">
            <a:tbl>
              <a:tblPr bandRow="1">
                <a:tableStyleId>{8F44A2F1-9E1F-4B54-A3A2-5F16C0AD49E2}</a:tableStyleId>
              </a:tblPr>
              <a:tblGrid>
                <a:gridCol w="6065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7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6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0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indent="914400" algn="l" defTabSz="914400">
                        <a:defRPr sz="1800"/>
                      </a:pPr>
                      <a:r>
                        <a:rPr sz="3800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COSTO GIORNO coppia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7DDD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800" b="1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€ 0,64 X Persona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7DDD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800" b="1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€ 0,81 X Persona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7DDD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800" b="1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€ 1,10 X Persona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7D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30" name="CONTRIBUTI"/>
          <p:cNvSpPr txBox="1"/>
          <p:nvPr/>
        </p:nvSpPr>
        <p:spPr>
          <a:xfrm>
            <a:off x="14051906" y="276078"/>
            <a:ext cx="3688077" cy="944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5000" b="1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r>
              <a:t>CONTRIBUTI</a:t>
            </a:r>
          </a:p>
        </p:txBody>
      </p:sp>
      <p:graphicFrame>
        <p:nvGraphicFramePr>
          <p:cNvPr id="731" name="Tabella"/>
          <p:cNvGraphicFramePr/>
          <p:nvPr/>
        </p:nvGraphicFramePr>
        <p:xfrm>
          <a:off x="7637925" y="1888553"/>
          <a:ext cx="16516040" cy="1219200"/>
        </p:xfrm>
        <a:graphic>
          <a:graphicData uri="http://schemas.openxmlformats.org/drawingml/2006/table">
            <a:tbl>
              <a:tblPr bandRow="1">
                <a:tableStyleId>{8F44A2F1-9E1F-4B54-A3A2-5F16C0AD49E2}</a:tableStyleId>
              </a:tblPr>
              <a:tblGrid>
                <a:gridCol w="5417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6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1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000" b="1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AUXILIUM 
BASE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7DDD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000" b="1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AUXILIUM 
PLUS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7DDD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000" b="1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AUXILIUM 
PLATINUM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7D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32" name="gli importi sopra sono AL NETTO del contributo del 19% fino ad un massimo di € 1.300 annui"/>
          <p:cNvSpPr txBox="1"/>
          <p:nvPr/>
        </p:nvSpPr>
        <p:spPr>
          <a:xfrm>
            <a:off x="5115572" y="11551656"/>
            <a:ext cx="15494129" cy="652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3100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r>
              <a:t>gli importi sopra sono AL NETTO del contributo del 19% fino ad un massimo di € 1.300 annui </a:t>
            </a:r>
          </a:p>
        </p:txBody>
      </p:sp>
      <p:sp>
        <p:nvSpPr>
          <p:cNvPr id="733" name="Incidenza dei contributi per ogni giorno con fiscalità"/>
          <p:cNvSpPr txBox="1"/>
          <p:nvPr/>
        </p:nvSpPr>
        <p:spPr>
          <a:xfrm>
            <a:off x="7637925" y="8459951"/>
            <a:ext cx="11444999" cy="792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4000" b="1" u="sng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r>
              <a:t>Incidenza dei contributi per ogni giorno con fiscalità</a:t>
            </a:r>
          </a:p>
        </p:txBody>
      </p:sp>
      <p:sp>
        <p:nvSpPr>
          <p:cNvPr id="734" name="gli importi sopra sono LORDI della fiscalità del 19% fino ad un massimo di € 1.300 annui"/>
          <p:cNvSpPr txBox="1"/>
          <p:nvPr/>
        </p:nvSpPr>
        <p:spPr>
          <a:xfrm>
            <a:off x="8550270" y="7186480"/>
            <a:ext cx="14691349" cy="652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3100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r>
              <a:t>gli importi sopra sono LORDI della fiscalità del 19% fino ad un massimo di € 1.300 annui </a:t>
            </a:r>
          </a:p>
        </p:txBody>
      </p:sp>
      <p:pic>
        <p:nvPicPr>
          <p:cNvPr id="735" name="logo auxilium.pdf" descr="logo auxilium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673" y="413590"/>
            <a:ext cx="4356731" cy="181109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36" name="Tabella"/>
          <p:cNvGraphicFramePr/>
          <p:nvPr/>
        </p:nvGraphicFramePr>
        <p:xfrm>
          <a:off x="1572895" y="6074824"/>
          <a:ext cx="22579482" cy="1828800"/>
        </p:xfrm>
        <a:graphic>
          <a:graphicData uri="http://schemas.openxmlformats.org/drawingml/2006/table">
            <a:tbl>
              <a:tblPr bandRow="1">
                <a:tableStyleId>{8F44A2F1-9E1F-4B54-A3A2-5F16C0AD49E2}</a:tableStyleId>
              </a:tblPr>
              <a:tblGrid>
                <a:gridCol w="6065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4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984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0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Quota associativa (Non si versa in caso di integrazione ad altri sussidi)</a:t>
                      </a:r>
                    </a:p>
                  </a:txBody>
                  <a:tcPr marL="0" marR="0" marT="0" marB="0" anchor="ctr" horzOverflow="overflow">
                    <a:solidFill>
                      <a:srgbClr val="D7DDD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0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(€ 65) € 25 + € 40</a:t>
                      </a:r>
                    </a:p>
                  </a:txBody>
                  <a:tcPr marL="0" marR="0" marT="0" marB="0" anchor="ctr" horzOverflow="overflow">
                    <a:solidFill>
                      <a:srgbClr val="D7D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" grpId="1" animBg="1" advAuto="0"/>
      <p:bldP spid="728" grpId="4" animBg="1" advAuto="0"/>
      <p:bldP spid="729" grpId="6" animBg="1" advAuto="0"/>
      <p:bldP spid="732" grpId="5" animBg="1" advAuto="0"/>
      <p:bldP spid="733" grpId="3" animBg="1" advAuto="0"/>
      <p:bldP spid="734" grpId="7" animBg="1" advAuto="0"/>
      <p:bldP spid="736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8" name="Tabella"/>
          <p:cNvGraphicFramePr/>
          <p:nvPr/>
        </p:nvGraphicFramePr>
        <p:xfrm>
          <a:off x="1385997" y="6519464"/>
          <a:ext cx="22612329" cy="6389034"/>
        </p:xfrm>
        <a:graphic>
          <a:graphicData uri="http://schemas.openxmlformats.org/drawingml/2006/table">
            <a:tbl>
              <a:tblPr bandRow="1">
                <a:tableStyleId>{8F44A2F1-9E1F-4B54-A3A2-5F16C0AD49E2}</a:tableStyleId>
              </a:tblPr>
              <a:tblGrid>
                <a:gridCol w="920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1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5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864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SUSSIDIO DI STABILITA'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127000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5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127000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5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127000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5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219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Dal 15° al 20° anno - BONUS FEDELTA’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127000">
                      <a:solidFill>
                        <a:srgbClr val="FFFFFF"/>
                      </a:solidFill>
                    </a:lnR>
                    <a:lnT w="127000">
                      <a:solidFill>
                        <a:srgbClr val="FFFFFF"/>
                      </a:solidFill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ESONERO VERSAMENTO garanzie attive</a:t>
                      </a:r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127000">
                      <a:solidFill>
                        <a:srgbClr val="FFFFFF"/>
                      </a:solidFill>
                    </a:lnR>
                    <a:lnT w="127000">
                      <a:solidFill>
                        <a:srgbClr val="FFFFFF"/>
                      </a:solidFill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ESONERO VERSAMENTO garanzie attive</a:t>
                      </a:r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127000">
                      <a:solidFill>
                        <a:srgbClr val="FFFFFF"/>
                      </a:solidFill>
                    </a:lnR>
                    <a:lnT w="127000">
                      <a:solidFill>
                        <a:srgbClr val="FFFFFF"/>
                      </a:solidFill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ESONERO VERSAMENTO garanzie attive</a:t>
                      </a:r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FFFFFF"/>
                      </a:solidFill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00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121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CONTRIBUTO ANNUO ALLA MUTUA</a:t>
                      </a:r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  <a:miter lim="400000"/>
                    </a:lnL>
                    <a:lnR w="127000">
                      <a:solidFill>
                        <a:srgbClr val="FFFFFF"/>
                      </a:solidFill>
                    </a:lnR>
                    <a:lnT w="127000">
                      <a:solidFill>
                        <a:srgbClr val="FFFFFF"/>
                      </a:solidFill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5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127000">
                      <a:solidFill>
                        <a:srgbClr val="FFFFFF"/>
                      </a:solidFill>
                    </a:lnR>
                    <a:lnT w="127000">
                      <a:solidFill>
                        <a:srgbClr val="FFFFFF"/>
                      </a:solidFill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5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127000">
                      <a:solidFill>
                        <a:srgbClr val="FFFFFF"/>
                      </a:solidFill>
                    </a:lnR>
                    <a:lnT w="127000">
                      <a:solidFill>
                        <a:srgbClr val="FFFFFF"/>
                      </a:solidFill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5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127000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FFFFFF"/>
                      </a:solidFill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B818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2651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Contributo alla mutua post riconoscimento dello stato di “non autosufficienza”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127000">
                      <a:solidFill>
                        <a:srgbClr val="FFFFFF"/>
                      </a:solidFill>
                    </a:lnR>
                    <a:lnT w="127000">
                      <a:solidFill>
                        <a:srgbClr val="FFFFFF"/>
                      </a:solidFill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riduzione del 50%</a:t>
                      </a:r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127000">
                      <a:solidFill>
                        <a:srgbClr val="FFFFFF"/>
                      </a:solidFill>
                    </a:lnR>
                    <a:lnT w="127000">
                      <a:solidFill>
                        <a:srgbClr val="FFFFFF"/>
                      </a:solidFill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riduzione del 50%</a:t>
                      </a:r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127000">
                      <a:solidFill>
                        <a:srgbClr val="FFFFFF"/>
                      </a:solidFill>
                    </a:lnR>
                    <a:lnT w="127000">
                      <a:solidFill>
                        <a:srgbClr val="FFFFFF"/>
                      </a:solidFill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riduzione del 50%</a:t>
                      </a:r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FFFFFF"/>
                      </a:solidFill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00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839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In caso di situazione economica grave, nel caso in cui si disponga del solo assegno sociale. (Riferimento a parametri Mod. ISEE)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127000">
                      <a:solidFill>
                        <a:srgbClr val="FFFFFF"/>
                      </a:solidFill>
                    </a:lnR>
                    <a:lnT w="127000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Mutua MBA esonera l'assistito</a:t>
                      </a:r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127000">
                      <a:solidFill>
                        <a:srgbClr val="FFFFFF"/>
                      </a:solidFill>
                    </a:lnR>
                    <a:lnT w="127000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Mutua MBA esonera l'assistito</a:t>
                      </a:r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127000">
                      <a:solidFill>
                        <a:srgbClr val="FFFFFF"/>
                      </a:solidFill>
                    </a:lnR>
                    <a:lnT w="127000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500" b="1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Mutua MBA esonera l'assistito</a:t>
                      </a:r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127000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  <a:solidFill>
                      <a:srgbClr val="00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39" name="Tabella"/>
          <p:cNvGraphicFramePr/>
          <p:nvPr/>
        </p:nvGraphicFramePr>
        <p:xfrm>
          <a:off x="10589972" y="2023034"/>
          <a:ext cx="13323007" cy="993858"/>
        </p:xfrm>
        <a:graphic>
          <a:graphicData uri="http://schemas.openxmlformats.org/drawingml/2006/table">
            <a:tbl>
              <a:tblPr bandRow="1">
                <a:tableStyleId>{8F44A2F1-9E1F-4B54-A3A2-5F16C0AD49E2}</a:tableStyleId>
              </a:tblPr>
              <a:tblGrid>
                <a:gridCol w="4523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1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8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385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3200" b="1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AUXILIUM 
BASE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7DDD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3200" b="1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AUXILIUM 
PLUS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7DDD4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3200" b="1" cap="all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AUXILIUM 
PLATINUM</a:t>
                      </a:r>
                    </a:p>
                  </a:txBody>
                  <a:tcPr marL="63500" marR="6350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7D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40" name="PRESTAZIONI BONUS"/>
          <p:cNvSpPr txBox="1"/>
          <p:nvPr/>
        </p:nvSpPr>
        <p:spPr>
          <a:xfrm>
            <a:off x="13916778" y="277332"/>
            <a:ext cx="7105667" cy="1097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6000">
                <a:solidFill>
                  <a:srgbClr val="B8180F"/>
                </a:solidFill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r>
              <a:t>PRESTAZIONI BONUS</a:t>
            </a:r>
          </a:p>
        </p:txBody>
      </p:sp>
      <p:graphicFrame>
        <p:nvGraphicFramePr>
          <p:cNvPr id="741" name="Tabella"/>
          <p:cNvGraphicFramePr/>
          <p:nvPr/>
        </p:nvGraphicFramePr>
        <p:xfrm>
          <a:off x="1407978" y="3199033"/>
          <a:ext cx="22579480" cy="2959873"/>
        </p:xfrm>
        <a:graphic>
          <a:graphicData uri="http://schemas.openxmlformats.org/drawingml/2006/table">
            <a:tbl>
              <a:tblPr bandRow="1">
                <a:tableStyleId>{8F44A2F1-9E1F-4B54-A3A2-5F16C0AD49E2}</a:tableStyleId>
              </a:tblPr>
              <a:tblGrid>
                <a:gridCol w="920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1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3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7905">
                <a:tc gridSpan="4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400" b="1" cap="all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CONTRIBUTO AGEVOLATO NEI PRIMI 10 ANNI DI VITA DEL SUSSIDIO</a:t>
                      </a:r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127000">
                      <a:solidFill>
                        <a:srgbClr val="FFFFFF"/>
                      </a:solidFill>
                    </a:lnR>
                    <a:lnT w="127000">
                      <a:solidFill>
                        <a:srgbClr val="FFFFFF"/>
                      </a:solidFill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008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48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800" b="1" cap="all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AGEVOLATO SINGLE </a:t>
                      </a:r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127000">
                      <a:solidFill>
                        <a:srgbClr val="FFFFFF"/>
                      </a:solidFill>
                    </a:lnR>
                    <a:lnT w="127000">
                      <a:solidFill>
                        <a:srgbClr val="FFFFFF"/>
                      </a:solidFill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defRPr sz="8000" cap="all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mpact"/>
                        </a:defRPr>
                      </a:pPr>
                      <a:r>
                        <a:t>€ 288</a:t>
                      </a:r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127000">
                      <a:solidFill>
                        <a:srgbClr val="FFFFFF"/>
                      </a:solidFill>
                    </a:lnR>
                    <a:lnT w="127000">
                      <a:solidFill>
                        <a:srgbClr val="FFFFFF"/>
                      </a:solidFill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defRPr sz="8000" cap="all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mpact"/>
                        </a:defRPr>
                      </a:pPr>
                      <a:r>
                        <a:t>€ 432</a:t>
                      </a:r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127000">
                      <a:solidFill>
                        <a:srgbClr val="FFFFFF"/>
                      </a:solidFill>
                    </a:lnR>
                    <a:lnT w="127000">
                      <a:solidFill>
                        <a:srgbClr val="FFFFFF"/>
                      </a:solidFill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defRPr sz="8000" cap="all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mpact"/>
                        </a:defRPr>
                      </a:pPr>
                      <a:r>
                        <a:t>€ 540</a:t>
                      </a:r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127000">
                      <a:solidFill>
                        <a:srgbClr val="FFFFFF"/>
                      </a:solidFill>
                    </a:lnR>
                    <a:lnT w="127000">
                      <a:solidFill>
                        <a:srgbClr val="FFFFFF"/>
                      </a:solidFill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00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68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3800" b="1" cap="all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AGEVOLATO FAMIGLIARE</a:t>
                      </a:r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127000">
                      <a:solidFill>
                        <a:srgbClr val="FFFFFF"/>
                      </a:solidFill>
                    </a:lnR>
                    <a:lnT w="127000">
                      <a:solidFill>
                        <a:srgbClr val="FFFFFF"/>
                      </a:solidFill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5000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€ 120</a:t>
                      </a:r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127000">
                      <a:solidFill>
                        <a:srgbClr val="FFFFFF"/>
                      </a:solidFill>
                    </a:lnR>
                    <a:lnT w="127000">
                      <a:solidFill>
                        <a:srgbClr val="FFFFFF"/>
                      </a:solidFill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5000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€ 150</a:t>
                      </a:r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127000">
                      <a:solidFill>
                        <a:srgbClr val="FFFFFF"/>
                      </a:solidFill>
                    </a:lnR>
                    <a:lnT w="127000">
                      <a:solidFill>
                        <a:srgbClr val="FFFFFF"/>
                      </a:solidFill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008F0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5000">
                          <a:solidFill>
                            <a:srgbClr val="FFFFFF"/>
                          </a:solidFill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rPr b="1"/>
                        <a:t>€ 198</a:t>
                      </a:r>
                    </a:p>
                  </a:txBody>
                  <a:tcPr marL="63500" marR="63500" marT="0" marB="0" anchor="ctr" horzOverflow="overflow">
                    <a:lnL w="127000">
                      <a:solidFill>
                        <a:srgbClr val="FFFFFF"/>
                      </a:solidFill>
                    </a:lnL>
                    <a:lnR w="127000">
                      <a:solidFill>
                        <a:srgbClr val="FFFFFF"/>
                      </a:solidFill>
                    </a:lnR>
                    <a:lnT w="127000">
                      <a:solidFill>
                        <a:srgbClr val="FFFFFF"/>
                      </a:solidFill>
                    </a:lnT>
                    <a:lnB w="127000">
                      <a:solidFill>
                        <a:srgbClr val="FFFFFF"/>
                      </a:solidFill>
                    </a:lnB>
                    <a:solidFill>
                      <a:srgbClr val="00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42" name="logo auxilium.pdf" descr="logo auxilium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673" y="413590"/>
            <a:ext cx="4356731" cy="1811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" grpId="2" animBg="1" advAuto="0"/>
      <p:bldP spid="741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1" name="Tabella"/>
          <p:cNvGraphicFramePr/>
          <p:nvPr/>
        </p:nvGraphicFramePr>
        <p:xfrm>
          <a:off x="2908227" y="3003542"/>
          <a:ext cx="19444647" cy="8080375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6769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5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77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5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Adesione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45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t>sottoscrivibile entro il 65° anno di età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5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Care Giver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5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Figli, coniuge, zii, cugini 1° grado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5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Durata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5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per tutta la vita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5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Obblighi del socio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5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3 anni di versamenti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5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Vantaggi fiscali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5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19% del contributo max. € 1.300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5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Frazionamento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45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t>Mensile (ove frazionabile) – Trim. – Sem.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5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Incasso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5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Obbligo del Rid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5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Coniuge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5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moglie anche convivente more uxorio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5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Figli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5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fino a 26 anni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2237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5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Carenze</a:t>
                      </a:r>
                    </a:p>
                  </a:txBody>
                  <a:tcPr marL="0" marR="0" marT="0" marB="0" anchor="ctr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4500">
                          <a:latin typeface="Eurostile"/>
                          <a:ea typeface="Eurostile"/>
                          <a:cs typeface="Eurostile"/>
                          <a:sym typeface="Eurostile"/>
                        </a:defRPr>
                      </a:pPr>
                      <a:r>
                        <a:t>180 gg malattia - 0 per infortunio – 5 anni Parkinson e Alzheimer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EA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4500" b="1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Pregresse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4500">
                          <a:latin typeface="Eurostile"/>
                          <a:ea typeface="Eurostile"/>
                          <a:cs typeface="Eurostile"/>
                          <a:sym typeface="Eurostile"/>
                        </a:rPr>
                        <a:t>Non comprese</a:t>
                      </a:r>
                    </a:p>
                  </a:txBody>
                  <a:tcPr marL="0" marR="0" marT="0" marB="0" horzOverflow="overflow">
                    <a:lnL w="3175">
                      <a:solidFill>
                        <a:srgbClr val="FFFFFF"/>
                      </a:solidFill>
                    </a:lnL>
                    <a:lnR w="3175">
                      <a:solidFill>
                        <a:srgbClr val="FFFFFF"/>
                      </a:solidFill>
                    </a:lnR>
                    <a:lnT w="3175">
                      <a:solidFill>
                        <a:srgbClr val="FFFFFF"/>
                      </a:solidFill>
                    </a:lnT>
                    <a:lnB w="3175">
                      <a:solidFill>
                        <a:srgbClr val="FFFFFF"/>
                      </a:solidFill>
                    </a:lnB>
                    <a:solidFill>
                      <a:srgbClr val="D1F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52" name="CARTA D’IDENTITA"/>
          <p:cNvSpPr txBox="1"/>
          <p:nvPr/>
        </p:nvSpPr>
        <p:spPr>
          <a:xfrm>
            <a:off x="16205200" y="651937"/>
            <a:ext cx="7057148" cy="122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6800">
                <a:latin typeface="Eurostile"/>
                <a:ea typeface="Eurostile"/>
                <a:cs typeface="Eurostile"/>
                <a:sym typeface="Eurostile"/>
              </a:defRPr>
            </a:lvl1pPr>
          </a:lstStyle>
          <a:p>
            <a:r>
              <a:t>CARTA D’IDENTITA</a:t>
            </a:r>
          </a:p>
        </p:txBody>
      </p:sp>
      <p:pic>
        <p:nvPicPr>
          <p:cNvPr id="753" name="logo auxilium.pdf" descr="logo auxilium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673" y="413590"/>
            <a:ext cx="4356731" cy="1811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Impact"/>
        <a:ea typeface="Impact"/>
        <a:cs typeface="Impact"/>
      </a:majorFont>
      <a:minorFont>
        <a:latin typeface="Impact"/>
        <a:ea typeface="Impact"/>
        <a:cs typeface="Impac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rgbClr val="B8180F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B8180F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Impact"/>
        <a:ea typeface="Impact"/>
        <a:cs typeface="Impact"/>
      </a:majorFont>
      <a:minorFont>
        <a:latin typeface="Impact"/>
        <a:ea typeface="Impact"/>
        <a:cs typeface="Impac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rgbClr val="B8180F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B8180F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1163</Words>
  <Application>Microsoft Office PowerPoint</Application>
  <PresentationFormat>Personalizzato</PresentationFormat>
  <Paragraphs>216</Paragraphs>
  <Slides>8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Eurostile</vt:lpstr>
      <vt:lpstr>Gill Sans</vt:lpstr>
      <vt:lpstr>Helvetica</vt:lpstr>
      <vt:lpstr>Impact</vt:lpstr>
      <vt:lpstr>Lucida Grande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Massimino il Trace</dc:creator>
  <cp:lastModifiedBy>Mario Giovanni Marini</cp:lastModifiedBy>
  <cp:revision>3</cp:revision>
  <dcterms:modified xsi:type="dcterms:W3CDTF">2019-12-02T13:19:26Z</dcterms:modified>
</cp:coreProperties>
</file>