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4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25"/>
  </p:normalViewPr>
  <p:slideViewPr>
    <p:cSldViewPr snapToGrid="0" snapToObjects="1">
      <p:cViewPr varScale="1">
        <p:scale>
          <a:sx n="67" d="100"/>
          <a:sy n="67" d="100"/>
        </p:scale>
        <p:origin x="76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Shape 159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8" name="Shape 15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726484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+mj-lt"/>
        <a:ea typeface="+mj-ea"/>
        <a:cs typeface="+mj-cs"/>
        <a:sym typeface="Lucida Grande"/>
      </a:defRPr>
    </a:lvl1pPr>
    <a:lvl2pPr indent="228600" defTabSz="457200" latinLnBrk="0">
      <a:defRPr sz="2200">
        <a:latin typeface="+mj-lt"/>
        <a:ea typeface="+mj-ea"/>
        <a:cs typeface="+mj-cs"/>
        <a:sym typeface="Lucida Grande"/>
      </a:defRPr>
    </a:lvl2pPr>
    <a:lvl3pPr indent="457200" defTabSz="457200" latinLnBrk="0">
      <a:defRPr sz="2200">
        <a:latin typeface="+mj-lt"/>
        <a:ea typeface="+mj-ea"/>
        <a:cs typeface="+mj-cs"/>
        <a:sym typeface="Lucida Grande"/>
      </a:defRPr>
    </a:lvl3pPr>
    <a:lvl4pPr indent="685800" defTabSz="457200" latinLnBrk="0">
      <a:defRPr sz="2200">
        <a:latin typeface="+mj-lt"/>
        <a:ea typeface="+mj-ea"/>
        <a:cs typeface="+mj-cs"/>
        <a:sym typeface="Lucida Grande"/>
      </a:defRPr>
    </a:lvl4pPr>
    <a:lvl5pPr indent="914400" defTabSz="457200" latinLnBrk="0">
      <a:defRPr sz="2200">
        <a:latin typeface="+mj-lt"/>
        <a:ea typeface="+mj-ea"/>
        <a:cs typeface="+mj-cs"/>
        <a:sym typeface="Lucida Grande"/>
      </a:defRPr>
    </a:lvl5pPr>
    <a:lvl6pPr indent="1143000" defTabSz="457200" latinLnBrk="0">
      <a:defRPr sz="2200">
        <a:latin typeface="+mj-lt"/>
        <a:ea typeface="+mj-ea"/>
        <a:cs typeface="+mj-cs"/>
        <a:sym typeface="Lucida Grande"/>
      </a:defRPr>
    </a:lvl6pPr>
    <a:lvl7pPr indent="1371600" defTabSz="457200" latinLnBrk="0">
      <a:defRPr sz="2200">
        <a:latin typeface="+mj-lt"/>
        <a:ea typeface="+mj-ea"/>
        <a:cs typeface="+mj-cs"/>
        <a:sym typeface="Lucida Grande"/>
      </a:defRPr>
    </a:lvl7pPr>
    <a:lvl8pPr indent="1600200" defTabSz="457200" latinLnBrk="0">
      <a:defRPr sz="2200">
        <a:latin typeface="+mj-lt"/>
        <a:ea typeface="+mj-ea"/>
        <a:cs typeface="+mj-cs"/>
        <a:sym typeface="Lucida Grande"/>
      </a:defRPr>
    </a:lvl8pPr>
    <a:lvl9pPr indent="1828800" defTabSz="457200" latinLnBrk="0">
      <a:defRPr sz="2200">
        <a:latin typeface="+mj-lt"/>
        <a:ea typeface="+mj-ea"/>
        <a:cs typeface="+mj-cs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685800" y="1597825"/>
            <a:ext cx="7772400" cy="110252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2500"/>
              </a:spcBef>
              <a:buSzTx/>
              <a:buFontTx/>
              <a:buNone/>
            </a:lvl1pPr>
            <a:lvl2pPr marL="0" indent="0" algn="ctr">
              <a:spcBef>
                <a:spcPts val="2500"/>
              </a:spcBef>
              <a:buSzTx/>
              <a:buFontTx/>
              <a:buNone/>
            </a:lvl2pPr>
            <a:lvl3pPr marL="0" indent="0" algn="ctr">
              <a:spcBef>
                <a:spcPts val="2500"/>
              </a:spcBef>
              <a:buSzTx/>
              <a:buFontTx/>
              <a:buNone/>
            </a:lvl3pPr>
            <a:lvl4pPr marL="0" indent="0" algn="ctr">
              <a:spcBef>
                <a:spcPts val="2500"/>
              </a:spcBef>
              <a:buSzTx/>
              <a:buFontTx/>
              <a:buNone/>
            </a:lvl4pPr>
            <a:lvl5pPr marL="0" indent="0" algn="ctr">
              <a:spcBef>
                <a:spcPts val="2500"/>
              </a:spcBef>
              <a:buSzTx/>
              <a:buFontTx/>
              <a:buNone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olo Testo"/>
          <p:cNvSpPr txBox="1">
            <a:spLocks noGrp="1"/>
          </p:cNvSpPr>
          <p:nvPr>
            <p:ph type="title"/>
          </p:nvPr>
        </p:nvSpPr>
        <p:spPr>
          <a:xfrm>
            <a:off x="652465" y="126808"/>
            <a:ext cx="7839076" cy="1303139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52462" y="1429943"/>
            <a:ext cx="3848102" cy="2997401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2500"/>
              </a:spcBef>
            </a:lvl1pPr>
            <a:lvl2pPr>
              <a:spcBef>
                <a:spcPts val="2500"/>
              </a:spcBef>
            </a:lvl2pPr>
            <a:lvl3pPr>
              <a:spcBef>
                <a:spcPts val="2500"/>
              </a:spcBef>
            </a:lvl3pPr>
            <a:lvl4pPr>
              <a:spcBef>
                <a:spcPts val="2500"/>
              </a:spcBef>
            </a:lvl4pPr>
            <a:lvl5pPr>
              <a:spcBef>
                <a:spcPts val="2500"/>
              </a:spcBef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Titolo Testo"/>
          <p:cNvSpPr txBox="1">
            <a:spLocks noGrp="1"/>
          </p:cNvSpPr>
          <p:nvPr>
            <p:ph type="title"/>
          </p:nvPr>
        </p:nvSpPr>
        <p:spPr>
          <a:xfrm>
            <a:off x="685800" y="1597825"/>
            <a:ext cx="7772400" cy="1102521"/>
          </a:xfrm>
          <a:prstGeom prst="rect">
            <a:avLst/>
          </a:prstGeom>
        </p:spPr>
        <p:txBody>
          <a:bodyPr lIns="17143" tIns="17143" rIns="17143" bIns="17143" anchor="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90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2700"/>
              </a:spcBef>
              <a:buSzTx/>
              <a:buFontTx/>
              <a:buNone/>
              <a:defRPr sz="2100"/>
            </a:lvl1pPr>
            <a:lvl2pPr marL="0" indent="0" algn="ctr">
              <a:spcBef>
                <a:spcPts val="2700"/>
              </a:spcBef>
              <a:buSzTx/>
              <a:buFontTx/>
              <a:buNone/>
              <a:defRPr sz="2100"/>
            </a:lvl2pPr>
            <a:lvl3pPr marL="0" indent="0" algn="ctr">
              <a:spcBef>
                <a:spcPts val="2700"/>
              </a:spcBef>
              <a:buSzTx/>
              <a:buFontTx/>
              <a:buNone/>
              <a:defRPr sz="2100"/>
            </a:lvl3pPr>
            <a:lvl4pPr marL="0" indent="0" algn="ctr">
              <a:spcBef>
                <a:spcPts val="2700"/>
              </a:spcBef>
              <a:buSzTx/>
              <a:buFontTx/>
              <a:buNone/>
              <a:defRPr sz="2100"/>
            </a:lvl4pPr>
            <a:lvl5pPr marL="0" indent="0" algn="ctr">
              <a:spcBef>
                <a:spcPts val="2700"/>
              </a:spcBef>
              <a:buSzTx/>
              <a:buFontTx/>
              <a:buNone/>
              <a:defRPr sz="21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0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17143" tIns="17143" rIns="17143" bIns="17143" anchor="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91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52465" y="666751"/>
            <a:ext cx="7839076" cy="3729038"/>
          </a:xfrm>
          <a:prstGeom prst="rect">
            <a:avLst/>
          </a:prstGeom>
        </p:spPr>
        <p:txBody>
          <a:bodyPr anchor="ctr"/>
          <a:lstStyle>
            <a:lvl1pPr marL="399989" indent="-299992">
              <a:spcBef>
                <a:spcPts val="2700"/>
              </a:spcBef>
              <a:defRPr sz="2100"/>
            </a:lvl1pPr>
            <a:lvl2pPr marL="566653" indent="-299992">
              <a:spcBef>
                <a:spcPts val="2700"/>
              </a:spcBef>
              <a:defRPr sz="2100"/>
            </a:lvl2pPr>
            <a:lvl3pPr marL="733315" indent="-299992">
              <a:spcBef>
                <a:spcPts val="2700"/>
              </a:spcBef>
              <a:defRPr sz="2100"/>
            </a:lvl3pPr>
            <a:lvl4pPr marL="899978" indent="-299993">
              <a:spcBef>
                <a:spcPts val="2700"/>
              </a:spcBef>
              <a:defRPr sz="2100"/>
            </a:lvl4pPr>
            <a:lvl5pPr marL="1066637" indent="-299993">
              <a:spcBef>
                <a:spcPts val="2700"/>
              </a:spcBef>
              <a:defRPr sz="21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Titolo Testo"/>
          <p:cNvSpPr txBox="1">
            <a:spLocks noGrp="1"/>
          </p:cNvSpPr>
          <p:nvPr>
            <p:ph type="title"/>
          </p:nvPr>
        </p:nvSpPr>
        <p:spPr>
          <a:xfrm>
            <a:off x="722114" y="3305176"/>
            <a:ext cx="7772401" cy="1021558"/>
          </a:xfrm>
          <a:prstGeom prst="rect">
            <a:avLst/>
          </a:prstGeom>
        </p:spPr>
        <p:txBody>
          <a:bodyPr lIns="17143" tIns="17143" rIns="17143" bIns="17143" anchor="t"/>
          <a:lstStyle>
            <a:lvl1pPr algn="l">
              <a:defRPr sz="1500" b="1" cap="all">
                <a:solidFill>
                  <a:srgbClr val="000000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92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22114" y="2180034"/>
            <a:ext cx="7772401" cy="112514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700"/>
              </a:spcBef>
              <a:buSzTx/>
              <a:buFontTx/>
              <a:buNone/>
              <a:defRPr sz="800"/>
            </a:lvl1pPr>
            <a:lvl2pPr marL="0" indent="0">
              <a:spcBef>
                <a:spcPts val="2700"/>
              </a:spcBef>
              <a:buSzTx/>
              <a:buFontTx/>
              <a:buNone/>
              <a:defRPr sz="800"/>
            </a:lvl2pPr>
            <a:lvl3pPr marL="0" indent="0">
              <a:spcBef>
                <a:spcPts val="2700"/>
              </a:spcBef>
              <a:buSzTx/>
              <a:buFontTx/>
              <a:buNone/>
              <a:defRPr sz="800"/>
            </a:lvl3pPr>
            <a:lvl4pPr marL="0" indent="0">
              <a:spcBef>
                <a:spcPts val="2700"/>
              </a:spcBef>
              <a:buSzTx/>
              <a:buFontTx/>
              <a:buNone/>
              <a:defRPr sz="800"/>
            </a:lvl4pPr>
            <a:lvl5pPr marL="0" indent="0">
              <a:spcBef>
                <a:spcPts val="2700"/>
              </a:spcBef>
              <a:buSzTx/>
              <a:buFontTx/>
              <a:buNone/>
              <a:defRPr sz="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17143" tIns="17143" rIns="17143" bIns="17143" anchor="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930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52468" y="666751"/>
            <a:ext cx="3890963" cy="3729038"/>
          </a:xfrm>
          <a:prstGeom prst="rect">
            <a:avLst/>
          </a:prstGeom>
        </p:spPr>
        <p:txBody>
          <a:bodyPr anchor="ctr"/>
          <a:lstStyle>
            <a:lvl1pPr marL="399989" indent="-299993">
              <a:spcBef>
                <a:spcPts val="2700"/>
              </a:spcBef>
              <a:defRPr sz="1100"/>
            </a:lvl1pPr>
            <a:lvl2pPr marL="633318" indent="-366657">
              <a:spcBef>
                <a:spcPts val="2700"/>
              </a:spcBef>
              <a:defRPr sz="1100"/>
            </a:lvl2pPr>
            <a:lvl3pPr marL="845813" indent="-412489">
              <a:spcBef>
                <a:spcPts val="2700"/>
              </a:spcBef>
              <a:defRPr sz="1100"/>
            </a:lvl3pPr>
            <a:lvl4pPr marL="1071402" indent="-471417">
              <a:spcBef>
                <a:spcPts val="2700"/>
              </a:spcBef>
              <a:defRPr sz="1100"/>
            </a:lvl4pPr>
            <a:lvl5pPr marL="1238062" indent="-471417">
              <a:spcBef>
                <a:spcPts val="2700"/>
              </a:spcBef>
              <a:defRPr sz="11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645223" y="1151333"/>
            <a:ext cx="4041577" cy="4798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700"/>
              </a:spcBef>
              <a:buSzTx/>
              <a:buFontTx/>
              <a:buNone/>
              <a:defRPr sz="900" b="1"/>
            </a:lvl1pPr>
            <a:lvl2pPr marL="394927" indent="-147319">
              <a:spcBef>
                <a:spcPts val="2700"/>
              </a:spcBef>
              <a:buFontTx/>
              <a:defRPr sz="900" b="1"/>
            </a:lvl2pPr>
            <a:lvl3pPr marL="561591" indent="-147319">
              <a:spcBef>
                <a:spcPts val="2700"/>
              </a:spcBef>
              <a:buFontTx/>
              <a:defRPr sz="900" b="1"/>
            </a:lvl3pPr>
            <a:lvl4pPr marL="728255" indent="-147319">
              <a:spcBef>
                <a:spcPts val="2700"/>
              </a:spcBef>
              <a:buFontTx/>
              <a:defRPr sz="900" b="1"/>
            </a:lvl4pPr>
            <a:lvl5pPr marL="894918" indent="-147319">
              <a:spcBef>
                <a:spcPts val="2700"/>
              </a:spcBef>
              <a:buFontTx/>
              <a:defRPr sz="9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39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17143" tIns="17143" rIns="17143" bIns="17143" anchor="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940" name="Corpo livello uno…"/>
          <p:cNvSpPr txBox="1">
            <a:spLocks noGrp="1"/>
          </p:cNvSpPr>
          <p:nvPr>
            <p:ph type="body" sz="quarter" idx="13"/>
          </p:nvPr>
        </p:nvSpPr>
        <p:spPr>
          <a:xfrm>
            <a:off x="457200" y="1151333"/>
            <a:ext cx="4040386" cy="479824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2700"/>
              </a:spcBef>
              <a:buSzTx/>
              <a:buFontTx/>
              <a:buNone/>
              <a:defRPr sz="900" b="1"/>
            </a:pPr>
            <a:endParaRPr/>
          </a:p>
        </p:txBody>
      </p:sp>
      <p:sp>
        <p:nvSpPr>
          <p:cNvPr id="9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17143" tIns="17143" rIns="17143" bIns="17143" anchor="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9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076328"/>
            <a:ext cx="3008117" cy="3518297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2700"/>
              </a:spcBef>
              <a:buSzTx/>
              <a:buFontTx/>
              <a:buNone/>
              <a:defRPr sz="500"/>
            </a:lvl1pPr>
            <a:lvl2pPr marL="329452" indent="-81844">
              <a:spcBef>
                <a:spcPts val="2700"/>
              </a:spcBef>
              <a:buFontTx/>
              <a:defRPr sz="500"/>
            </a:lvl2pPr>
            <a:lvl3pPr marL="496116" indent="-81844">
              <a:spcBef>
                <a:spcPts val="2700"/>
              </a:spcBef>
              <a:buFontTx/>
              <a:defRPr sz="500"/>
            </a:lvl3pPr>
            <a:lvl4pPr marL="662780" indent="-81844">
              <a:spcBef>
                <a:spcPts val="2700"/>
              </a:spcBef>
              <a:buFontTx/>
              <a:defRPr sz="500"/>
            </a:lvl4pPr>
            <a:lvl5pPr marL="829443" indent="-81844">
              <a:spcBef>
                <a:spcPts val="2700"/>
              </a:spcBef>
              <a:buFontTx/>
              <a:defRPr sz="5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64" name="Titolo Testo"/>
          <p:cNvSpPr txBox="1">
            <a:spLocks noGrp="1"/>
          </p:cNvSpPr>
          <p:nvPr>
            <p:ph type="title"/>
          </p:nvPr>
        </p:nvSpPr>
        <p:spPr>
          <a:xfrm>
            <a:off x="457201" y="204785"/>
            <a:ext cx="3008116" cy="871540"/>
          </a:xfrm>
          <a:prstGeom prst="rect">
            <a:avLst/>
          </a:prstGeom>
        </p:spPr>
        <p:txBody>
          <a:bodyPr lIns="17143" tIns="17143" rIns="17143" bIns="17143" anchor="b"/>
          <a:lstStyle>
            <a:lvl1pPr algn="l">
              <a:defRPr sz="800" b="1">
                <a:solidFill>
                  <a:srgbClr val="000000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965" name="Corpo livello uno…"/>
          <p:cNvSpPr txBox="1">
            <a:spLocks noGrp="1"/>
          </p:cNvSpPr>
          <p:nvPr>
            <p:ph type="body" idx="13"/>
          </p:nvPr>
        </p:nvSpPr>
        <p:spPr>
          <a:xfrm>
            <a:off x="3574851" y="204788"/>
            <a:ext cx="5111949" cy="4389834"/>
          </a:xfrm>
          <a:prstGeom prst="rect">
            <a:avLst/>
          </a:prstGeom>
        </p:spPr>
        <p:txBody>
          <a:bodyPr anchor="ctr"/>
          <a:lstStyle/>
          <a:p>
            <a:pPr marL="399989" indent="-299993">
              <a:spcBef>
                <a:spcPts val="2700"/>
              </a:spcBef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6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Immagine"/>
          <p:cNvSpPr>
            <a:spLocks noGrp="1"/>
          </p:cNvSpPr>
          <p:nvPr>
            <p:ph type="pic" sz="half" idx="13"/>
          </p:nvPr>
        </p:nvSpPr>
        <p:spPr>
          <a:xfrm>
            <a:off x="1792484" y="459581"/>
            <a:ext cx="5486403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74" name="Titolo Testo"/>
          <p:cNvSpPr txBox="1">
            <a:spLocks noGrp="1"/>
          </p:cNvSpPr>
          <p:nvPr>
            <p:ph type="title"/>
          </p:nvPr>
        </p:nvSpPr>
        <p:spPr>
          <a:xfrm>
            <a:off x="1792484" y="3600455"/>
            <a:ext cx="5486403" cy="425055"/>
          </a:xfrm>
          <a:prstGeom prst="rect">
            <a:avLst/>
          </a:prstGeom>
        </p:spPr>
        <p:txBody>
          <a:bodyPr lIns="17143" tIns="17143" rIns="17143" bIns="17143" anchor="b"/>
          <a:lstStyle>
            <a:lvl1pPr algn="l">
              <a:defRPr sz="800" b="1">
                <a:solidFill>
                  <a:srgbClr val="000000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97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2484" y="4025508"/>
            <a:ext cx="5486403" cy="603649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2700"/>
              </a:spcBef>
              <a:buSzTx/>
              <a:buFontTx/>
              <a:buNone/>
              <a:defRPr sz="500"/>
            </a:lvl1pPr>
            <a:lvl2pPr marL="0" indent="0">
              <a:spcBef>
                <a:spcPts val="2700"/>
              </a:spcBef>
              <a:buSzTx/>
              <a:buFontTx/>
              <a:buNone/>
              <a:defRPr sz="500"/>
            </a:lvl2pPr>
            <a:lvl3pPr marL="0" indent="0">
              <a:spcBef>
                <a:spcPts val="2700"/>
              </a:spcBef>
              <a:buSzTx/>
              <a:buFontTx/>
              <a:buNone/>
              <a:defRPr sz="500"/>
            </a:lvl3pPr>
            <a:lvl4pPr marL="0" indent="0">
              <a:spcBef>
                <a:spcPts val="2700"/>
              </a:spcBef>
              <a:buSzTx/>
              <a:buFontTx/>
              <a:buNone/>
              <a:defRPr sz="500"/>
            </a:lvl4pPr>
            <a:lvl5pPr marL="0" indent="0">
              <a:spcBef>
                <a:spcPts val="2700"/>
              </a:spcBef>
              <a:buSzTx/>
              <a:buFontTx/>
              <a:buNone/>
              <a:defRPr sz="5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7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17143" tIns="17143" rIns="17143" bIns="17143" anchor="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98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52465" y="666751"/>
            <a:ext cx="7839076" cy="3729038"/>
          </a:xfrm>
          <a:prstGeom prst="rect">
            <a:avLst/>
          </a:prstGeom>
        </p:spPr>
        <p:txBody>
          <a:bodyPr anchor="ctr"/>
          <a:lstStyle>
            <a:lvl1pPr marL="399989" indent="-299992">
              <a:spcBef>
                <a:spcPts val="2700"/>
              </a:spcBef>
              <a:defRPr sz="2100"/>
            </a:lvl1pPr>
            <a:lvl2pPr marL="566653" indent="-299992">
              <a:spcBef>
                <a:spcPts val="2700"/>
              </a:spcBef>
              <a:defRPr sz="2100"/>
            </a:lvl2pPr>
            <a:lvl3pPr marL="733315" indent="-299992">
              <a:spcBef>
                <a:spcPts val="2700"/>
              </a:spcBef>
              <a:defRPr sz="2100"/>
            </a:lvl3pPr>
            <a:lvl4pPr marL="899978" indent="-299993">
              <a:spcBef>
                <a:spcPts val="2700"/>
              </a:spcBef>
              <a:defRPr sz="2100"/>
            </a:lvl4pPr>
            <a:lvl5pPr marL="1066637" indent="-299993">
              <a:spcBef>
                <a:spcPts val="2700"/>
              </a:spcBef>
              <a:defRPr sz="21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olo Testo"/>
          <p:cNvSpPr txBox="1">
            <a:spLocks noGrp="1"/>
          </p:cNvSpPr>
          <p:nvPr>
            <p:ph type="title"/>
          </p:nvPr>
        </p:nvSpPr>
        <p:spPr>
          <a:xfrm>
            <a:off x="6531774" y="126801"/>
            <a:ext cx="1959771" cy="430054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52465" y="126801"/>
            <a:ext cx="5822156" cy="430054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2500"/>
              </a:spcBef>
            </a:lvl1pPr>
            <a:lvl2pPr>
              <a:spcBef>
                <a:spcPts val="2500"/>
              </a:spcBef>
            </a:lvl2pPr>
            <a:lvl3pPr>
              <a:spcBef>
                <a:spcPts val="2500"/>
              </a:spcBef>
            </a:lvl3pPr>
            <a:lvl4pPr>
              <a:spcBef>
                <a:spcPts val="2500"/>
              </a:spcBef>
            </a:lvl4pPr>
            <a:lvl5pPr>
              <a:spcBef>
                <a:spcPts val="2500"/>
              </a:spcBef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Titolo Testo"/>
          <p:cNvSpPr txBox="1">
            <a:spLocks noGrp="1"/>
          </p:cNvSpPr>
          <p:nvPr>
            <p:ph type="title"/>
          </p:nvPr>
        </p:nvSpPr>
        <p:spPr>
          <a:xfrm>
            <a:off x="6629400" y="205982"/>
            <a:ext cx="2057400" cy="4189809"/>
          </a:xfrm>
          <a:prstGeom prst="rect">
            <a:avLst/>
          </a:prstGeom>
        </p:spPr>
        <p:txBody>
          <a:bodyPr lIns="17143" tIns="17143" rIns="17143" bIns="17143" anchor="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99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205982"/>
            <a:ext cx="6115050" cy="4189809"/>
          </a:xfrm>
          <a:prstGeom prst="rect">
            <a:avLst/>
          </a:prstGeom>
        </p:spPr>
        <p:txBody>
          <a:bodyPr anchor="ctr"/>
          <a:lstStyle>
            <a:lvl1pPr marL="399989" indent="-299992">
              <a:spcBef>
                <a:spcPts val="2700"/>
              </a:spcBef>
              <a:defRPr sz="2100"/>
            </a:lvl1pPr>
            <a:lvl2pPr marL="566653" indent="-299992">
              <a:spcBef>
                <a:spcPts val="2700"/>
              </a:spcBef>
              <a:defRPr sz="2100"/>
            </a:lvl2pPr>
            <a:lvl3pPr marL="733315" indent="-299992">
              <a:spcBef>
                <a:spcPts val="2700"/>
              </a:spcBef>
              <a:defRPr sz="2100"/>
            </a:lvl3pPr>
            <a:lvl4pPr marL="899978" indent="-299993">
              <a:spcBef>
                <a:spcPts val="2700"/>
              </a:spcBef>
              <a:defRPr sz="2100"/>
            </a:lvl4pPr>
            <a:lvl5pPr marL="1066637" indent="-299993">
              <a:spcBef>
                <a:spcPts val="2700"/>
              </a:spcBef>
              <a:defRPr sz="21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9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Titolo Testo"/>
          <p:cNvSpPr txBox="1">
            <a:spLocks noGrp="1"/>
          </p:cNvSpPr>
          <p:nvPr>
            <p:ph type="title"/>
          </p:nvPr>
        </p:nvSpPr>
        <p:spPr>
          <a:xfrm>
            <a:off x="685800" y="1597825"/>
            <a:ext cx="7772400" cy="110252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0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2500"/>
              </a:spcBef>
              <a:buSzTx/>
              <a:buFontTx/>
              <a:buNone/>
            </a:lvl1pPr>
            <a:lvl2pPr marL="0" indent="0" algn="ctr">
              <a:spcBef>
                <a:spcPts val="2500"/>
              </a:spcBef>
              <a:buSzTx/>
              <a:buFontTx/>
              <a:buNone/>
            </a:lvl2pPr>
            <a:lvl3pPr marL="0" indent="0" algn="ctr">
              <a:spcBef>
                <a:spcPts val="2500"/>
              </a:spcBef>
              <a:buSzTx/>
              <a:buFontTx/>
              <a:buNone/>
            </a:lvl3pPr>
            <a:lvl4pPr marL="0" indent="0" algn="ctr">
              <a:spcBef>
                <a:spcPts val="2500"/>
              </a:spcBef>
              <a:buSzTx/>
              <a:buFontTx/>
              <a:buNone/>
            </a:lvl4pPr>
            <a:lvl5pPr marL="0" indent="0" algn="ctr">
              <a:spcBef>
                <a:spcPts val="2500"/>
              </a:spcBef>
              <a:buSzTx/>
              <a:buFontTx/>
              <a:buNone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Titolo Testo"/>
          <p:cNvSpPr txBox="1">
            <a:spLocks noGrp="1"/>
          </p:cNvSpPr>
          <p:nvPr>
            <p:ph type="title"/>
          </p:nvPr>
        </p:nvSpPr>
        <p:spPr>
          <a:xfrm>
            <a:off x="652465" y="133351"/>
            <a:ext cx="7839076" cy="1290638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11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52462" y="1423987"/>
            <a:ext cx="3829052" cy="2909890"/>
          </a:xfrm>
          <a:prstGeom prst="rect">
            <a:avLst/>
          </a:prstGeom>
        </p:spPr>
        <p:txBody>
          <a:bodyPr anchor="ctr"/>
          <a:lstStyle>
            <a:lvl1pPr marL="361894">
              <a:spcBef>
                <a:spcPts val="2500"/>
              </a:spcBef>
            </a:lvl1pPr>
            <a:lvl2pPr marL="528559">
              <a:spcBef>
                <a:spcPts val="2500"/>
              </a:spcBef>
            </a:lvl2pPr>
            <a:lvl3pPr marL="695222" indent="-261900">
              <a:spcBef>
                <a:spcPts val="2500"/>
              </a:spcBef>
            </a:lvl3pPr>
            <a:lvl4pPr marL="861887">
              <a:spcBef>
                <a:spcPts val="2500"/>
              </a:spcBef>
            </a:lvl4pPr>
            <a:lvl5pPr marL="1028543">
              <a:spcBef>
                <a:spcPts val="2500"/>
              </a:spcBef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1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Titolo Testo"/>
          <p:cNvSpPr txBox="1">
            <a:spLocks noGrp="1"/>
          </p:cNvSpPr>
          <p:nvPr>
            <p:ph type="title"/>
          </p:nvPr>
        </p:nvSpPr>
        <p:spPr>
          <a:xfrm>
            <a:off x="722114" y="3305176"/>
            <a:ext cx="7772401" cy="1021558"/>
          </a:xfrm>
          <a:prstGeom prst="rect">
            <a:avLst/>
          </a:prstGeo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t>Titolo Testo</a:t>
            </a:r>
          </a:p>
        </p:txBody>
      </p:sp>
      <p:sp>
        <p:nvSpPr>
          <p:cNvPr id="102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22114" y="2180034"/>
            <a:ext cx="7772401" cy="112514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500"/>
              </a:spcBef>
              <a:buSzTx/>
              <a:buFontTx/>
              <a:buNone/>
              <a:defRPr sz="800"/>
            </a:lvl1pPr>
            <a:lvl2pPr marL="0" indent="0">
              <a:spcBef>
                <a:spcPts val="2500"/>
              </a:spcBef>
              <a:buSzTx/>
              <a:buFontTx/>
              <a:buNone/>
              <a:defRPr sz="800"/>
            </a:lvl2pPr>
            <a:lvl3pPr marL="0" indent="0">
              <a:spcBef>
                <a:spcPts val="2500"/>
              </a:spcBef>
              <a:buSzTx/>
              <a:buFontTx/>
              <a:buNone/>
              <a:defRPr sz="800"/>
            </a:lvl3pPr>
            <a:lvl4pPr marL="0" indent="0">
              <a:spcBef>
                <a:spcPts val="2500"/>
              </a:spcBef>
              <a:buSzTx/>
              <a:buFontTx/>
              <a:buNone/>
              <a:defRPr sz="800"/>
            </a:lvl4pPr>
            <a:lvl5pPr marL="0" indent="0">
              <a:spcBef>
                <a:spcPts val="2500"/>
              </a:spcBef>
              <a:buSzTx/>
              <a:buFontTx/>
              <a:buNone/>
              <a:defRPr sz="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2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olo Testo"/>
          <p:cNvSpPr txBox="1">
            <a:spLocks noGrp="1"/>
          </p:cNvSpPr>
          <p:nvPr>
            <p:ph type="title"/>
          </p:nvPr>
        </p:nvSpPr>
        <p:spPr>
          <a:xfrm>
            <a:off x="652465" y="133351"/>
            <a:ext cx="7839076" cy="1290638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2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52462" y="1423987"/>
            <a:ext cx="1885951" cy="2909890"/>
          </a:xfrm>
          <a:prstGeom prst="rect">
            <a:avLst/>
          </a:prstGeom>
        </p:spPr>
        <p:txBody>
          <a:bodyPr anchor="ctr"/>
          <a:lstStyle>
            <a:lvl1pPr marL="361894">
              <a:spcBef>
                <a:spcPts val="2500"/>
              </a:spcBef>
              <a:defRPr sz="1100"/>
            </a:lvl1pPr>
            <a:lvl2pPr marL="586760" indent="-320101">
              <a:spcBef>
                <a:spcPts val="2500"/>
              </a:spcBef>
              <a:defRPr sz="1100"/>
            </a:lvl2pPr>
            <a:lvl3pPr marL="793434" indent="-360115">
              <a:spcBef>
                <a:spcPts val="2500"/>
              </a:spcBef>
              <a:defRPr sz="1100"/>
            </a:lvl3pPr>
            <a:lvl4pPr marL="1011545" indent="-411560">
              <a:spcBef>
                <a:spcPts val="2500"/>
              </a:spcBef>
              <a:defRPr sz="1100"/>
            </a:lvl4pPr>
            <a:lvl5pPr marL="1178202" indent="-411560">
              <a:spcBef>
                <a:spcPts val="2500"/>
              </a:spcBef>
              <a:defRPr sz="11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3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645223" y="1151333"/>
            <a:ext cx="4041577" cy="4798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500"/>
              </a:spcBef>
              <a:buSzTx/>
              <a:buFontTx/>
              <a:buNone/>
              <a:defRPr sz="900" b="1"/>
            </a:lvl1pPr>
            <a:lvl2pPr marL="394927" indent="-147319">
              <a:spcBef>
                <a:spcPts val="2500"/>
              </a:spcBef>
              <a:buFontTx/>
              <a:defRPr sz="900" b="1"/>
            </a:lvl2pPr>
            <a:lvl3pPr marL="561591" indent="-147319">
              <a:spcBef>
                <a:spcPts val="2500"/>
              </a:spcBef>
              <a:buFontTx/>
              <a:defRPr sz="900" b="1"/>
            </a:lvl3pPr>
            <a:lvl4pPr marL="728255" indent="-147319">
              <a:spcBef>
                <a:spcPts val="2500"/>
              </a:spcBef>
              <a:buFontTx/>
              <a:defRPr sz="900" b="1"/>
            </a:lvl4pPr>
            <a:lvl5pPr marL="894918" indent="-147319">
              <a:spcBef>
                <a:spcPts val="2500"/>
              </a:spcBef>
              <a:buFontTx/>
              <a:defRPr sz="9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38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39" name="Corpo livello uno…"/>
          <p:cNvSpPr txBox="1">
            <a:spLocks noGrp="1"/>
          </p:cNvSpPr>
          <p:nvPr>
            <p:ph type="body" sz="quarter" idx="13"/>
          </p:nvPr>
        </p:nvSpPr>
        <p:spPr>
          <a:xfrm>
            <a:off x="457200" y="1151333"/>
            <a:ext cx="4040386" cy="479824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2500"/>
              </a:spcBef>
              <a:buSzTx/>
              <a:buFontTx/>
              <a:buNone/>
              <a:defRPr sz="900" b="1"/>
            </a:pPr>
            <a:endParaRPr/>
          </a:p>
        </p:txBody>
      </p:sp>
      <p:sp>
        <p:nvSpPr>
          <p:cNvPr id="10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Titolo Testo"/>
          <p:cNvSpPr txBox="1">
            <a:spLocks noGrp="1"/>
          </p:cNvSpPr>
          <p:nvPr>
            <p:ph type="title"/>
          </p:nvPr>
        </p:nvSpPr>
        <p:spPr>
          <a:xfrm>
            <a:off x="652465" y="133351"/>
            <a:ext cx="7839076" cy="1290638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076328"/>
            <a:ext cx="3008117" cy="3518297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2500"/>
              </a:spcBef>
              <a:buSzTx/>
              <a:buFontTx/>
              <a:buNone/>
              <a:defRPr sz="500"/>
            </a:lvl1pPr>
            <a:lvl2pPr marL="329452" indent="-81844">
              <a:spcBef>
                <a:spcPts val="2500"/>
              </a:spcBef>
              <a:buFontTx/>
              <a:defRPr sz="500"/>
            </a:lvl2pPr>
            <a:lvl3pPr marL="496116" indent="-81844">
              <a:spcBef>
                <a:spcPts val="2500"/>
              </a:spcBef>
              <a:buFontTx/>
              <a:defRPr sz="500"/>
            </a:lvl3pPr>
            <a:lvl4pPr marL="662780" indent="-81844">
              <a:spcBef>
                <a:spcPts val="2500"/>
              </a:spcBef>
              <a:buFontTx/>
              <a:defRPr sz="500"/>
            </a:lvl4pPr>
            <a:lvl5pPr marL="829443" indent="-81844">
              <a:spcBef>
                <a:spcPts val="2500"/>
              </a:spcBef>
              <a:buFontTx/>
              <a:defRPr sz="5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63" name="Titolo Testo"/>
          <p:cNvSpPr txBox="1">
            <a:spLocks noGrp="1"/>
          </p:cNvSpPr>
          <p:nvPr>
            <p:ph type="title"/>
          </p:nvPr>
        </p:nvSpPr>
        <p:spPr>
          <a:xfrm>
            <a:off x="457201" y="204785"/>
            <a:ext cx="3008116" cy="871540"/>
          </a:xfrm>
          <a:prstGeom prst="rect">
            <a:avLst/>
          </a:prstGeom>
        </p:spPr>
        <p:txBody>
          <a:bodyPr anchor="b"/>
          <a:lstStyle>
            <a:lvl1pPr algn="l">
              <a:defRPr sz="800" b="1"/>
            </a:lvl1pPr>
          </a:lstStyle>
          <a:p>
            <a:r>
              <a:t>Titolo Testo</a:t>
            </a:r>
          </a:p>
        </p:txBody>
      </p:sp>
      <p:sp>
        <p:nvSpPr>
          <p:cNvPr id="1064" name="Corpo livello uno…"/>
          <p:cNvSpPr txBox="1">
            <a:spLocks noGrp="1"/>
          </p:cNvSpPr>
          <p:nvPr>
            <p:ph type="body" idx="13"/>
          </p:nvPr>
        </p:nvSpPr>
        <p:spPr>
          <a:xfrm>
            <a:off x="3574851" y="204788"/>
            <a:ext cx="5111949" cy="4389834"/>
          </a:xfrm>
          <a:prstGeom prst="rect">
            <a:avLst/>
          </a:prstGeom>
        </p:spPr>
        <p:txBody>
          <a:bodyPr anchor="ctr"/>
          <a:lstStyle/>
          <a:p>
            <a:pPr marL="361894">
              <a:spcBef>
                <a:spcPts val="2500"/>
              </a:spcBef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Immagine"/>
          <p:cNvSpPr>
            <a:spLocks noGrp="1"/>
          </p:cNvSpPr>
          <p:nvPr>
            <p:ph type="pic" sz="half" idx="13"/>
          </p:nvPr>
        </p:nvSpPr>
        <p:spPr>
          <a:xfrm>
            <a:off x="1792484" y="459581"/>
            <a:ext cx="5486403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73" name="Titolo Testo"/>
          <p:cNvSpPr txBox="1">
            <a:spLocks noGrp="1"/>
          </p:cNvSpPr>
          <p:nvPr>
            <p:ph type="title"/>
          </p:nvPr>
        </p:nvSpPr>
        <p:spPr>
          <a:xfrm>
            <a:off x="1792484" y="3600455"/>
            <a:ext cx="5486403" cy="425055"/>
          </a:xfrm>
          <a:prstGeom prst="rect">
            <a:avLst/>
          </a:prstGeom>
        </p:spPr>
        <p:txBody>
          <a:bodyPr anchor="b"/>
          <a:lstStyle>
            <a:lvl1pPr algn="l">
              <a:defRPr sz="800" b="1"/>
            </a:lvl1pPr>
          </a:lstStyle>
          <a:p>
            <a:r>
              <a:t>Titolo Testo</a:t>
            </a:r>
          </a:p>
        </p:txBody>
      </p:sp>
      <p:sp>
        <p:nvSpPr>
          <p:cNvPr id="107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2484" y="4025508"/>
            <a:ext cx="5486403" cy="603649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2500"/>
              </a:spcBef>
              <a:buSzTx/>
              <a:buFontTx/>
              <a:buNone/>
              <a:defRPr sz="500"/>
            </a:lvl1pPr>
            <a:lvl2pPr marL="0" indent="0">
              <a:spcBef>
                <a:spcPts val="2500"/>
              </a:spcBef>
              <a:buSzTx/>
              <a:buFontTx/>
              <a:buNone/>
              <a:defRPr sz="500"/>
            </a:lvl2pPr>
            <a:lvl3pPr marL="0" indent="0">
              <a:spcBef>
                <a:spcPts val="2500"/>
              </a:spcBef>
              <a:buSzTx/>
              <a:buFontTx/>
              <a:buNone/>
              <a:defRPr sz="500"/>
            </a:lvl3pPr>
            <a:lvl4pPr marL="0" indent="0">
              <a:spcBef>
                <a:spcPts val="2500"/>
              </a:spcBef>
              <a:buSzTx/>
              <a:buFontTx/>
              <a:buNone/>
              <a:defRPr sz="500"/>
            </a:lvl4pPr>
            <a:lvl5pPr marL="0" indent="0">
              <a:spcBef>
                <a:spcPts val="2500"/>
              </a:spcBef>
              <a:buSzTx/>
              <a:buFontTx/>
              <a:buNone/>
              <a:defRPr sz="5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olo Testo"/>
          <p:cNvSpPr txBox="1">
            <a:spLocks noGrp="1"/>
          </p:cNvSpPr>
          <p:nvPr>
            <p:ph type="title"/>
          </p:nvPr>
        </p:nvSpPr>
        <p:spPr>
          <a:xfrm>
            <a:off x="685800" y="1597825"/>
            <a:ext cx="7772400" cy="110252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</a:lvl1pPr>
            <a:lvl2pPr marL="0" indent="0" algn="ctr">
              <a:buSzTx/>
              <a:buFontTx/>
              <a:buNone/>
            </a:lvl2pPr>
            <a:lvl3pPr marL="0" indent="0" algn="ctr">
              <a:buSzTx/>
              <a:buFontTx/>
              <a:buNone/>
            </a:lvl3pPr>
            <a:lvl4pPr marL="0" indent="0" algn="ctr">
              <a:buSzTx/>
              <a:buFontTx/>
              <a:buNone/>
            </a:lvl4pPr>
            <a:lvl5pPr marL="0" indent="0" algn="ctr">
              <a:buSzTx/>
              <a:buFontTx/>
              <a:buNone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Titolo Testo"/>
          <p:cNvSpPr txBox="1">
            <a:spLocks noGrp="1"/>
          </p:cNvSpPr>
          <p:nvPr>
            <p:ph type="title"/>
          </p:nvPr>
        </p:nvSpPr>
        <p:spPr>
          <a:xfrm>
            <a:off x="652465" y="133351"/>
            <a:ext cx="7839076" cy="1290638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8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52462" y="1423987"/>
            <a:ext cx="3829052" cy="2909890"/>
          </a:xfrm>
          <a:prstGeom prst="rect">
            <a:avLst/>
          </a:prstGeom>
        </p:spPr>
        <p:txBody>
          <a:bodyPr anchor="ctr"/>
          <a:lstStyle>
            <a:lvl1pPr marL="361894">
              <a:spcBef>
                <a:spcPts val="2500"/>
              </a:spcBef>
            </a:lvl1pPr>
            <a:lvl2pPr marL="528559">
              <a:spcBef>
                <a:spcPts val="2500"/>
              </a:spcBef>
            </a:lvl2pPr>
            <a:lvl3pPr marL="695222" indent="-261900">
              <a:spcBef>
                <a:spcPts val="2500"/>
              </a:spcBef>
            </a:lvl3pPr>
            <a:lvl4pPr marL="861887">
              <a:spcBef>
                <a:spcPts val="2500"/>
              </a:spcBef>
            </a:lvl4pPr>
            <a:lvl5pPr marL="1028543">
              <a:spcBef>
                <a:spcPts val="2500"/>
              </a:spcBef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8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Titolo Testo"/>
          <p:cNvSpPr txBox="1">
            <a:spLocks noGrp="1"/>
          </p:cNvSpPr>
          <p:nvPr>
            <p:ph type="title"/>
          </p:nvPr>
        </p:nvSpPr>
        <p:spPr>
          <a:xfrm>
            <a:off x="6531774" y="133351"/>
            <a:ext cx="1959771" cy="4200527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9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52465" y="133351"/>
            <a:ext cx="5822156" cy="4200527"/>
          </a:xfrm>
          <a:prstGeom prst="rect">
            <a:avLst/>
          </a:prstGeom>
        </p:spPr>
        <p:txBody>
          <a:bodyPr anchor="ctr"/>
          <a:lstStyle>
            <a:lvl1pPr marL="361894">
              <a:spcBef>
                <a:spcPts val="2500"/>
              </a:spcBef>
            </a:lvl1pPr>
            <a:lvl2pPr marL="528559">
              <a:spcBef>
                <a:spcPts val="2500"/>
              </a:spcBef>
            </a:lvl2pPr>
            <a:lvl3pPr marL="695222" indent="-261900">
              <a:spcBef>
                <a:spcPts val="2500"/>
              </a:spcBef>
            </a:lvl3pPr>
            <a:lvl4pPr marL="861887">
              <a:spcBef>
                <a:spcPts val="2500"/>
              </a:spcBef>
            </a:lvl4pPr>
            <a:lvl5pPr marL="1028543">
              <a:spcBef>
                <a:spcPts val="2500"/>
              </a:spcBef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9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Titolo Testo"/>
          <p:cNvSpPr txBox="1">
            <a:spLocks noGrp="1"/>
          </p:cNvSpPr>
          <p:nvPr>
            <p:ph type="title"/>
          </p:nvPr>
        </p:nvSpPr>
        <p:spPr>
          <a:xfrm>
            <a:off x="685800" y="1597825"/>
            <a:ext cx="7772400" cy="110252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0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17143" tIns="17143" rIns="17143" bIns="17143"/>
          <a:lstStyle>
            <a:lvl1pPr marL="0" indent="0" algn="ctr">
              <a:buSzTx/>
              <a:buFontTx/>
              <a:buNone/>
              <a:defRPr sz="2100">
                <a:solidFill>
                  <a:srgbClr val="000000"/>
                </a:solidFill>
              </a:defRPr>
            </a:lvl1pPr>
            <a:lvl2pPr marL="0" indent="0" algn="ctr">
              <a:buSzTx/>
              <a:buFontTx/>
              <a:buNone/>
              <a:defRPr sz="2100">
                <a:solidFill>
                  <a:srgbClr val="000000"/>
                </a:solidFill>
              </a:defRPr>
            </a:lvl2pPr>
            <a:lvl3pPr marL="0" indent="0" algn="ctr">
              <a:buSzTx/>
              <a:buFontTx/>
              <a:buNone/>
              <a:defRPr sz="2100">
                <a:solidFill>
                  <a:srgbClr val="000000"/>
                </a:solidFill>
              </a:defRPr>
            </a:lvl3pPr>
            <a:lvl4pPr marL="0" indent="0" algn="ctr">
              <a:buSzTx/>
              <a:buFontTx/>
              <a:buNone/>
              <a:defRPr sz="2100">
                <a:solidFill>
                  <a:srgbClr val="000000"/>
                </a:solidFill>
              </a:defRPr>
            </a:lvl4pPr>
            <a:lvl5pPr marL="0" indent="0" algn="ctr">
              <a:buSzTx/>
              <a:buFontTx/>
              <a:buNone/>
              <a:defRPr sz="210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0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Titolo Testo"/>
          <p:cNvSpPr txBox="1">
            <a:spLocks noGrp="1"/>
          </p:cNvSpPr>
          <p:nvPr>
            <p:ph type="title"/>
          </p:nvPr>
        </p:nvSpPr>
        <p:spPr>
          <a:xfrm>
            <a:off x="933450" y="133351"/>
            <a:ext cx="7277100" cy="1290638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10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4"/>
          </a:xfrm>
          <a:prstGeom prst="rect">
            <a:avLst/>
          </a:prstGeom>
        </p:spPr>
        <p:txBody>
          <a:bodyPr lIns="17143" tIns="17143" rIns="17143" bIns="17143"/>
          <a:lstStyle>
            <a:lvl1pPr marL="433916" indent="-299992">
              <a:buSzPct val="171000"/>
              <a:buFontTx/>
              <a:buChar char="•"/>
              <a:defRPr sz="2100">
                <a:solidFill>
                  <a:srgbClr val="000000"/>
                </a:solidFill>
              </a:defRPr>
            </a:lvl1pPr>
            <a:lvl2pPr marL="600580" indent="-299992">
              <a:buSzPct val="171000"/>
              <a:buFontTx/>
              <a:buChar char="•"/>
              <a:defRPr sz="2100">
                <a:solidFill>
                  <a:srgbClr val="000000"/>
                </a:solidFill>
              </a:defRPr>
            </a:lvl2pPr>
            <a:lvl3pPr marL="767242" indent="-299992">
              <a:buSzPct val="171000"/>
              <a:buFontTx/>
              <a:buChar char="•"/>
              <a:defRPr sz="2100">
                <a:solidFill>
                  <a:srgbClr val="000000"/>
                </a:solidFill>
              </a:defRPr>
            </a:lvl3pPr>
            <a:lvl4pPr marL="933908" indent="-299993">
              <a:buSzPct val="171000"/>
              <a:buFontTx/>
              <a:buChar char="•"/>
              <a:defRPr sz="2100">
                <a:solidFill>
                  <a:srgbClr val="000000"/>
                </a:solidFill>
              </a:defRPr>
            </a:lvl4pPr>
            <a:lvl5pPr marL="1100570" indent="-299993">
              <a:buSzPct val="171000"/>
              <a:buFontTx/>
              <a:buChar char="•"/>
              <a:defRPr sz="210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1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Titolo Testo"/>
          <p:cNvSpPr txBox="1">
            <a:spLocks noGrp="1"/>
          </p:cNvSpPr>
          <p:nvPr>
            <p:ph type="title"/>
          </p:nvPr>
        </p:nvSpPr>
        <p:spPr>
          <a:xfrm>
            <a:off x="722114" y="3305176"/>
            <a:ext cx="7772401" cy="1021558"/>
          </a:xfrm>
          <a:prstGeom prst="rect">
            <a:avLst/>
          </a:prstGeo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t>Titolo Testo</a:t>
            </a:r>
          </a:p>
        </p:txBody>
      </p:sp>
      <p:sp>
        <p:nvSpPr>
          <p:cNvPr id="111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22114" y="2180034"/>
            <a:ext cx="7772401" cy="1125143"/>
          </a:xfrm>
          <a:prstGeom prst="rect">
            <a:avLst/>
          </a:prstGeom>
        </p:spPr>
        <p:txBody>
          <a:bodyPr lIns="17143" tIns="17143" rIns="17143" bIns="17143" anchor="b"/>
          <a:lstStyle>
            <a:lvl1pPr marL="0" indent="0">
              <a:buSzTx/>
              <a:buFontTx/>
              <a:buNone/>
              <a:defRPr sz="800">
                <a:solidFill>
                  <a:srgbClr val="000000"/>
                </a:solidFill>
              </a:defRPr>
            </a:lvl1pPr>
            <a:lvl2pPr marL="0" indent="0">
              <a:buSzTx/>
              <a:buFontTx/>
              <a:buNone/>
              <a:defRPr sz="800">
                <a:solidFill>
                  <a:srgbClr val="000000"/>
                </a:solidFill>
              </a:defRPr>
            </a:lvl2pPr>
            <a:lvl3pPr marL="0" indent="0">
              <a:buSzTx/>
              <a:buFontTx/>
              <a:buNone/>
              <a:defRPr sz="800">
                <a:solidFill>
                  <a:srgbClr val="000000"/>
                </a:solidFill>
              </a:defRPr>
            </a:lvl3pPr>
            <a:lvl4pPr marL="0" indent="0">
              <a:buSzTx/>
              <a:buFontTx/>
              <a:buNone/>
              <a:defRPr sz="800">
                <a:solidFill>
                  <a:srgbClr val="000000"/>
                </a:solidFill>
              </a:defRPr>
            </a:lvl4pPr>
            <a:lvl5pPr marL="0" indent="0">
              <a:buSzTx/>
              <a:buFontTx/>
              <a:buNone/>
              <a:defRPr sz="80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2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Titolo Testo"/>
          <p:cNvSpPr txBox="1">
            <a:spLocks noGrp="1"/>
          </p:cNvSpPr>
          <p:nvPr>
            <p:ph type="title"/>
          </p:nvPr>
        </p:nvSpPr>
        <p:spPr>
          <a:xfrm>
            <a:off x="933450" y="133351"/>
            <a:ext cx="7277100" cy="1290638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2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1" y="1200150"/>
            <a:ext cx="4086227" cy="3394474"/>
          </a:xfrm>
          <a:prstGeom prst="rect">
            <a:avLst/>
          </a:prstGeom>
        </p:spPr>
        <p:txBody>
          <a:bodyPr lIns="17143" tIns="17143" rIns="17143" bIns="17143"/>
          <a:lstStyle>
            <a:lvl1pPr marL="433917" indent="-299993">
              <a:buSzPct val="171000"/>
              <a:buFontTx/>
              <a:buChar char="•"/>
              <a:defRPr sz="1100">
                <a:solidFill>
                  <a:srgbClr val="000000"/>
                </a:solidFill>
              </a:defRPr>
            </a:lvl1pPr>
            <a:lvl2pPr marL="667245" indent="-366657">
              <a:buSzPct val="171000"/>
              <a:buFontTx/>
              <a:buChar char="•"/>
              <a:defRPr sz="1100">
                <a:solidFill>
                  <a:srgbClr val="000000"/>
                </a:solidFill>
              </a:defRPr>
            </a:lvl2pPr>
            <a:lvl3pPr marL="879740" indent="-412489">
              <a:buSzPct val="171000"/>
              <a:buFontTx/>
              <a:buChar char="•"/>
              <a:defRPr sz="1100">
                <a:solidFill>
                  <a:srgbClr val="000000"/>
                </a:solidFill>
              </a:defRPr>
            </a:lvl3pPr>
            <a:lvl4pPr marL="1105332" indent="-471417">
              <a:buSzPct val="171000"/>
              <a:buFontTx/>
              <a:buChar char="•"/>
              <a:defRPr sz="1100">
                <a:solidFill>
                  <a:srgbClr val="000000"/>
                </a:solidFill>
              </a:defRPr>
            </a:lvl4pPr>
            <a:lvl5pPr marL="1271993" indent="-471417">
              <a:buSzPct val="171000"/>
              <a:buFontTx/>
              <a:buChar char="•"/>
              <a:defRPr sz="110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2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645223" y="1151333"/>
            <a:ext cx="4041577" cy="479824"/>
          </a:xfrm>
          <a:prstGeom prst="rect">
            <a:avLst/>
          </a:prstGeom>
        </p:spPr>
        <p:txBody>
          <a:bodyPr lIns="17143" tIns="17143" rIns="17143" bIns="17143" anchor="b"/>
          <a:lstStyle>
            <a:lvl1pPr marL="0" indent="0">
              <a:buSzTx/>
              <a:buFontTx/>
              <a:buNone/>
              <a:defRPr sz="900" b="1">
                <a:solidFill>
                  <a:srgbClr val="000000"/>
                </a:solidFill>
              </a:defRPr>
            </a:lvl1pPr>
            <a:lvl2pPr marL="394927" indent="-147319">
              <a:buFontTx/>
              <a:defRPr sz="900" b="1">
                <a:solidFill>
                  <a:srgbClr val="000000"/>
                </a:solidFill>
              </a:defRPr>
            </a:lvl2pPr>
            <a:lvl3pPr marL="561591" indent="-147319">
              <a:buFontTx/>
              <a:defRPr sz="900" b="1">
                <a:solidFill>
                  <a:srgbClr val="000000"/>
                </a:solidFill>
              </a:defRPr>
            </a:lvl3pPr>
            <a:lvl4pPr marL="728255" indent="-147319">
              <a:buFontTx/>
              <a:defRPr sz="900" b="1">
                <a:solidFill>
                  <a:srgbClr val="000000"/>
                </a:solidFill>
              </a:defRPr>
            </a:lvl4pPr>
            <a:lvl5pPr marL="894918" indent="-147319">
              <a:buFontTx/>
              <a:defRPr sz="900" b="1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37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8" name="Corpo livello uno…"/>
          <p:cNvSpPr txBox="1">
            <a:spLocks noGrp="1"/>
          </p:cNvSpPr>
          <p:nvPr>
            <p:ph type="body" sz="quarter" idx="13"/>
          </p:nvPr>
        </p:nvSpPr>
        <p:spPr>
          <a:xfrm>
            <a:off x="457200" y="1151333"/>
            <a:ext cx="4040386" cy="479824"/>
          </a:xfrm>
          <a:prstGeom prst="rect">
            <a:avLst/>
          </a:prstGeom>
        </p:spPr>
        <p:txBody>
          <a:bodyPr lIns="17143" tIns="17143" rIns="17143" bIns="17143" anchor="b"/>
          <a:lstStyle/>
          <a:p>
            <a:pPr marL="0" indent="0">
              <a:buSzTx/>
              <a:buFontTx/>
              <a:buNone/>
              <a:defRPr sz="9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13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Titolo Testo"/>
          <p:cNvSpPr txBox="1">
            <a:spLocks noGrp="1"/>
          </p:cNvSpPr>
          <p:nvPr>
            <p:ph type="title"/>
          </p:nvPr>
        </p:nvSpPr>
        <p:spPr>
          <a:xfrm>
            <a:off x="933450" y="133351"/>
            <a:ext cx="7277100" cy="1290638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4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076328"/>
            <a:ext cx="3008117" cy="3518297"/>
          </a:xfrm>
          <a:prstGeom prst="rect">
            <a:avLst/>
          </a:prstGeom>
        </p:spPr>
        <p:txBody>
          <a:bodyPr lIns="17143" tIns="17143" rIns="17143" bIns="17143"/>
          <a:lstStyle>
            <a:lvl1pPr marL="0" indent="0">
              <a:buSzTx/>
              <a:buFontTx/>
              <a:buNone/>
              <a:defRPr sz="500">
                <a:solidFill>
                  <a:srgbClr val="000000"/>
                </a:solidFill>
              </a:defRPr>
            </a:lvl1pPr>
            <a:lvl2pPr marL="329452" indent="-81844">
              <a:buFontTx/>
              <a:defRPr sz="500">
                <a:solidFill>
                  <a:srgbClr val="000000"/>
                </a:solidFill>
              </a:defRPr>
            </a:lvl2pPr>
            <a:lvl3pPr marL="496116" indent="-81844">
              <a:buFontTx/>
              <a:defRPr sz="500">
                <a:solidFill>
                  <a:srgbClr val="000000"/>
                </a:solidFill>
              </a:defRPr>
            </a:lvl3pPr>
            <a:lvl4pPr marL="662780" indent="-81844">
              <a:buFontTx/>
              <a:defRPr sz="500">
                <a:solidFill>
                  <a:srgbClr val="000000"/>
                </a:solidFill>
              </a:defRPr>
            </a:lvl4pPr>
            <a:lvl5pPr marL="829443" indent="-81844">
              <a:buFontTx/>
              <a:defRPr sz="50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62" name="Titolo Testo"/>
          <p:cNvSpPr txBox="1">
            <a:spLocks noGrp="1"/>
          </p:cNvSpPr>
          <p:nvPr>
            <p:ph type="title"/>
          </p:nvPr>
        </p:nvSpPr>
        <p:spPr>
          <a:xfrm>
            <a:off x="457201" y="204785"/>
            <a:ext cx="3008116" cy="871540"/>
          </a:xfrm>
          <a:prstGeom prst="rect">
            <a:avLst/>
          </a:prstGeom>
        </p:spPr>
        <p:txBody>
          <a:bodyPr anchor="b"/>
          <a:lstStyle>
            <a:lvl1pPr algn="l">
              <a:defRPr sz="800" b="1"/>
            </a:lvl1pPr>
          </a:lstStyle>
          <a:p>
            <a:r>
              <a:t>Titolo Testo</a:t>
            </a:r>
          </a:p>
        </p:txBody>
      </p:sp>
      <p:sp>
        <p:nvSpPr>
          <p:cNvPr id="1163" name="Corpo livello uno…"/>
          <p:cNvSpPr txBox="1">
            <a:spLocks noGrp="1"/>
          </p:cNvSpPr>
          <p:nvPr>
            <p:ph type="body" idx="13"/>
          </p:nvPr>
        </p:nvSpPr>
        <p:spPr>
          <a:xfrm>
            <a:off x="3574851" y="204788"/>
            <a:ext cx="5111949" cy="4389834"/>
          </a:xfrm>
          <a:prstGeom prst="rect">
            <a:avLst/>
          </a:prstGeom>
        </p:spPr>
        <p:txBody>
          <a:bodyPr lIns="17143" tIns="17143" rIns="17143" bIns="17143"/>
          <a:lstStyle/>
          <a:p>
            <a:pPr marL="433917" indent="-299993">
              <a:buSzPct val="171000"/>
              <a:buFontTx/>
              <a:buChar char="•"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6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0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Immagine"/>
          <p:cNvSpPr>
            <a:spLocks noGrp="1"/>
          </p:cNvSpPr>
          <p:nvPr>
            <p:ph type="pic" sz="half" idx="13"/>
          </p:nvPr>
        </p:nvSpPr>
        <p:spPr>
          <a:xfrm>
            <a:off x="1792484" y="459581"/>
            <a:ext cx="5486403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72" name="Titolo Testo"/>
          <p:cNvSpPr txBox="1">
            <a:spLocks noGrp="1"/>
          </p:cNvSpPr>
          <p:nvPr>
            <p:ph type="title"/>
          </p:nvPr>
        </p:nvSpPr>
        <p:spPr>
          <a:xfrm>
            <a:off x="1792484" y="3600455"/>
            <a:ext cx="5486403" cy="425055"/>
          </a:xfrm>
          <a:prstGeom prst="rect">
            <a:avLst/>
          </a:prstGeom>
        </p:spPr>
        <p:txBody>
          <a:bodyPr anchor="b"/>
          <a:lstStyle>
            <a:lvl1pPr algn="l">
              <a:defRPr sz="800" b="1"/>
            </a:lvl1pPr>
          </a:lstStyle>
          <a:p>
            <a:r>
              <a:t>Titolo Testo</a:t>
            </a:r>
          </a:p>
        </p:txBody>
      </p:sp>
      <p:sp>
        <p:nvSpPr>
          <p:cNvPr id="117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2484" y="4025508"/>
            <a:ext cx="5486403" cy="603649"/>
          </a:xfrm>
          <a:prstGeom prst="rect">
            <a:avLst/>
          </a:prstGeom>
        </p:spPr>
        <p:txBody>
          <a:bodyPr lIns="17143" tIns="17143" rIns="17143" bIns="17143"/>
          <a:lstStyle>
            <a:lvl1pPr marL="0" indent="0">
              <a:buSzTx/>
              <a:buFontTx/>
              <a:buNone/>
              <a:defRPr sz="500">
                <a:solidFill>
                  <a:srgbClr val="000000"/>
                </a:solidFill>
              </a:defRPr>
            </a:lvl1pPr>
            <a:lvl2pPr marL="0" indent="0">
              <a:buSzTx/>
              <a:buFontTx/>
              <a:buNone/>
              <a:defRPr sz="500">
                <a:solidFill>
                  <a:srgbClr val="000000"/>
                </a:solidFill>
              </a:defRPr>
            </a:lvl2pPr>
            <a:lvl3pPr marL="0" indent="0">
              <a:buSzTx/>
              <a:buFontTx/>
              <a:buNone/>
              <a:defRPr sz="500">
                <a:solidFill>
                  <a:srgbClr val="000000"/>
                </a:solidFill>
              </a:defRPr>
            </a:lvl3pPr>
            <a:lvl4pPr marL="0" indent="0">
              <a:buSzTx/>
              <a:buFontTx/>
              <a:buNone/>
              <a:defRPr sz="500">
                <a:solidFill>
                  <a:srgbClr val="000000"/>
                </a:solidFill>
              </a:defRPr>
            </a:lvl4pPr>
            <a:lvl5pPr marL="0" indent="0">
              <a:buSzTx/>
              <a:buFontTx/>
              <a:buNone/>
              <a:defRPr sz="50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7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Titolo Testo"/>
          <p:cNvSpPr txBox="1">
            <a:spLocks noGrp="1"/>
          </p:cNvSpPr>
          <p:nvPr>
            <p:ph type="title"/>
          </p:nvPr>
        </p:nvSpPr>
        <p:spPr>
          <a:xfrm>
            <a:off x="933450" y="133351"/>
            <a:ext cx="7277100" cy="1290638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8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4"/>
          </a:xfrm>
          <a:prstGeom prst="rect">
            <a:avLst/>
          </a:prstGeom>
        </p:spPr>
        <p:txBody>
          <a:bodyPr lIns="17143" tIns="17143" rIns="17143" bIns="17143"/>
          <a:lstStyle>
            <a:lvl1pPr marL="433916" indent="-299992">
              <a:buSzPct val="171000"/>
              <a:buFontTx/>
              <a:buChar char="•"/>
              <a:defRPr sz="2100">
                <a:solidFill>
                  <a:srgbClr val="000000"/>
                </a:solidFill>
              </a:defRPr>
            </a:lvl1pPr>
            <a:lvl2pPr marL="600580" indent="-299992">
              <a:buSzPct val="171000"/>
              <a:buFontTx/>
              <a:buChar char="•"/>
              <a:defRPr sz="2100">
                <a:solidFill>
                  <a:srgbClr val="000000"/>
                </a:solidFill>
              </a:defRPr>
            </a:lvl2pPr>
            <a:lvl3pPr marL="767242" indent="-299992">
              <a:buSzPct val="171000"/>
              <a:buFontTx/>
              <a:buChar char="•"/>
              <a:defRPr sz="2100">
                <a:solidFill>
                  <a:srgbClr val="000000"/>
                </a:solidFill>
              </a:defRPr>
            </a:lvl3pPr>
            <a:lvl4pPr marL="933908" indent="-299993">
              <a:buSzPct val="171000"/>
              <a:buFontTx/>
              <a:buChar char="•"/>
              <a:defRPr sz="2100">
                <a:solidFill>
                  <a:srgbClr val="000000"/>
                </a:solidFill>
              </a:defRPr>
            </a:lvl4pPr>
            <a:lvl5pPr marL="1100570" indent="-299993">
              <a:buSzPct val="171000"/>
              <a:buFontTx/>
              <a:buChar char="•"/>
              <a:defRPr sz="210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8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Titolo Testo"/>
          <p:cNvSpPr txBox="1">
            <a:spLocks noGrp="1"/>
          </p:cNvSpPr>
          <p:nvPr>
            <p:ph type="title"/>
          </p:nvPr>
        </p:nvSpPr>
        <p:spPr>
          <a:xfrm>
            <a:off x="6629400" y="133351"/>
            <a:ext cx="2057400" cy="4461272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91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33351"/>
            <a:ext cx="6115050" cy="4461272"/>
          </a:xfrm>
          <a:prstGeom prst="rect">
            <a:avLst/>
          </a:prstGeom>
        </p:spPr>
        <p:txBody>
          <a:bodyPr lIns="17143" tIns="17143" rIns="17143" bIns="17143"/>
          <a:lstStyle>
            <a:lvl1pPr marL="433916" indent="-299992">
              <a:buSzPct val="171000"/>
              <a:buFontTx/>
              <a:buChar char="•"/>
              <a:defRPr sz="2100">
                <a:solidFill>
                  <a:srgbClr val="000000"/>
                </a:solidFill>
              </a:defRPr>
            </a:lvl1pPr>
            <a:lvl2pPr marL="600580" indent="-299992">
              <a:buSzPct val="171000"/>
              <a:buFontTx/>
              <a:buChar char="•"/>
              <a:defRPr sz="2100">
                <a:solidFill>
                  <a:srgbClr val="000000"/>
                </a:solidFill>
              </a:defRPr>
            </a:lvl2pPr>
            <a:lvl3pPr marL="767242" indent="-299992">
              <a:buSzPct val="171000"/>
              <a:buFontTx/>
              <a:buChar char="•"/>
              <a:defRPr sz="2100">
                <a:solidFill>
                  <a:srgbClr val="000000"/>
                </a:solidFill>
              </a:defRPr>
            </a:lvl3pPr>
            <a:lvl4pPr marL="933908" indent="-299993">
              <a:buSzPct val="171000"/>
              <a:buFontTx/>
              <a:buChar char="•"/>
              <a:defRPr sz="2100">
                <a:solidFill>
                  <a:srgbClr val="000000"/>
                </a:solidFill>
              </a:defRPr>
            </a:lvl4pPr>
            <a:lvl5pPr marL="1100570" indent="-299993">
              <a:buSzPct val="171000"/>
              <a:buFontTx/>
              <a:buChar char="•"/>
              <a:defRPr sz="210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9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Titolo Testo"/>
          <p:cNvSpPr txBox="1">
            <a:spLocks noGrp="1"/>
          </p:cNvSpPr>
          <p:nvPr>
            <p:ph type="title"/>
          </p:nvPr>
        </p:nvSpPr>
        <p:spPr>
          <a:xfrm>
            <a:off x="685800" y="1597825"/>
            <a:ext cx="7772400" cy="1102521"/>
          </a:xfrm>
          <a:prstGeom prst="rect">
            <a:avLst/>
          </a:prstGeom>
        </p:spPr>
        <p:txBody>
          <a:bodyPr lIns="17143" tIns="17143" rIns="17143" bIns="17143" anchor="t"/>
          <a:lstStyle>
            <a:lvl1pPr marL="14883" indent="-14883">
              <a:defRPr>
                <a:solidFill>
                  <a:srgbClr val="000000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120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2700"/>
              </a:spcBef>
              <a:buSzTx/>
              <a:buFontTx/>
              <a:buNone/>
              <a:defRPr sz="2100"/>
            </a:lvl1pPr>
            <a:lvl2pPr marL="0" indent="0" algn="ctr">
              <a:spcBef>
                <a:spcPts val="2700"/>
              </a:spcBef>
              <a:buSzTx/>
              <a:buFontTx/>
              <a:buNone/>
              <a:defRPr sz="2100"/>
            </a:lvl2pPr>
            <a:lvl3pPr marL="0" indent="0" algn="ctr">
              <a:spcBef>
                <a:spcPts val="2700"/>
              </a:spcBef>
              <a:buSzTx/>
              <a:buFontTx/>
              <a:buNone/>
              <a:defRPr sz="2100"/>
            </a:lvl3pPr>
            <a:lvl4pPr marL="0" indent="0" algn="ctr">
              <a:spcBef>
                <a:spcPts val="2700"/>
              </a:spcBef>
              <a:buSzTx/>
              <a:buFontTx/>
              <a:buNone/>
              <a:defRPr sz="2100"/>
            </a:lvl4pPr>
            <a:lvl5pPr marL="0" indent="0" algn="ctr">
              <a:spcBef>
                <a:spcPts val="2700"/>
              </a:spcBef>
              <a:buSzTx/>
              <a:buFontTx/>
              <a:buNone/>
              <a:defRPr sz="21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0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17143" tIns="17143" rIns="17143" bIns="17143" anchor="t"/>
          <a:lstStyle>
            <a:lvl1pPr marL="14883" indent="-14883">
              <a:defRPr>
                <a:solidFill>
                  <a:srgbClr val="000000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1209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52465" y="666751"/>
            <a:ext cx="7839076" cy="3729038"/>
          </a:xfrm>
          <a:prstGeom prst="rect">
            <a:avLst/>
          </a:prstGeom>
        </p:spPr>
        <p:txBody>
          <a:bodyPr anchor="ctr"/>
          <a:lstStyle>
            <a:lvl1pPr marL="380943" indent="-299992">
              <a:spcBef>
                <a:spcPts val="2700"/>
              </a:spcBef>
              <a:defRPr sz="2100"/>
            </a:lvl1pPr>
            <a:lvl2pPr marL="547603" indent="-299992">
              <a:spcBef>
                <a:spcPts val="2700"/>
              </a:spcBef>
              <a:defRPr sz="2100"/>
            </a:lvl2pPr>
            <a:lvl3pPr marL="714265" indent="-299992">
              <a:spcBef>
                <a:spcPts val="2700"/>
              </a:spcBef>
              <a:defRPr sz="2100"/>
            </a:lvl3pPr>
            <a:lvl4pPr marL="880931" indent="-299993">
              <a:spcBef>
                <a:spcPts val="2700"/>
              </a:spcBef>
              <a:defRPr sz="2100"/>
            </a:lvl4pPr>
            <a:lvl5pPr marL="1047594" indent="-299993">
              <a:spcBef>
                <a:spcPts val="2700"/>
              </a:spcBef>
              <a:defRPr sz="21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Titolo Testo"/>
          <p:cNvSpPr txBox="1">
            <a:spLocks noGrp="1"/>
          </p:cNvSpPr>
          <p:nvPr>
            <p:ph type="title"/>
          </p:nvPr>
        </p:nvSpPr>
        <p:spPr>
          <a:xfrm>
            <a:off x="722114" y="3305176"/>
            <a:ext cx="7772401" cy="1021558"/>
          </a:xfrm>
          <a:prstGeom prst="rect">
            <a:avLst/>
          </a:prstGeom>
        </p:spPr>
        <p:txBody>
          <a:bodyPr lIns="17143" tIns="17143" rIns="17143" bIns="17143" anchor="t"/>
          <a:lstStyle>
            <a:lvl1pPr marL="14883" indent="-14883" algn="l">
              <a:defRPr sz="1500" b="1" cap="all">
                <a:solidFill>
                  <a:srgbClr val="000000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121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22114" y="2180034"/>
            <a:ext cx="7772401" cy="112514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700"/>
              </a:spcBef>
              <a:buSzTx/>
              <a:buFontTx/>
              <a:buNone/>
              <a:defRPr sz="800"/>
            </a:lvl1pPr>
            <a:lvl2pPr marL="0" indent="0">
              <a:spcBef>
                <a:spcPts val="2700"/>
              </a:spcBef>
              <a:buSzTx/>
              <a:buFontTx/>
              <a:buNone/>
              <a:defRPr sz="800"/>
            </a:lvl2pPr>
            <a:lvl3pPr marL="0" indent="0">
              <a:spcBef>
                <a:spcPts val="2700"/>
              </a:spcBef>
              <a:buSzTx/>
              <a:buFontTx/>
              <a:buNone/>
              <a:defRPr sz="800"/>
            </a:lvl3pPr>
            <a:lvl4pPr marL="0" indent="0">
              <a:spcBef>
                <a:spcPts val="2700"/>
              </a:spcBef>
              <a:buSzTx/>
              <a:buFontTx/>
              <a:buNone/>
              <a:defRPr sz="800"/>
            </a:lvl4pPr>
            <a:lvl5pPr marL="0" indent="0">
              <a:spcBef>
                <a:spcPts val="2700"/>
              </a:spcBef>
              <a:buSzTx/>
              <a:buFontTx/>
              <a:buNone/>
              <a:defRPr sz="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1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17143" tIns="17143" rIns="17143" bIns="17143" anchor="t"/>
          <a:lstStyle>
            <a:lvl1pPr marL="14883" indent="-14883">
              <a:defRPr>
                <a:solidFill>
                  <a:srgbClr val="000000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122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52468" y="666751"/>
            <a:ext cx="3890963" cy="3729038"/>
          </a:xfrm>
          <a:prstGeom prst="rect">
            <a:avLst/>
          </a:prstGeom>
        </p:spPr>
        <p:txBody>
          <a:bodyPr anchor="ctr"/>
          <a:lstStyle>
            <a:lvl1pPr marL="380944" indent="-299993">
              <a:spcBef>
                <a:spcPts val="2700"/>
              </a:spcBef>
              <a:defRPr sz="1100"/>
            </a:lvl1pPr>
            <a:lvl2pPr marL="614270" indent="-366657">
              <a:spcBef>
                <a:spcPts val="2700"/>
              </a:spcBef>
              <a:defRPr sz="1100"/>
            </a:lvl2pPr>
            <a:lvl3pPr marL="826763" indent="-412489">
              <a:spcBef>
                <a:spcPts val="2700"/>
              </a:spcBef>
              <a:defRPr sz="1100"/>
            </a:lvl3pPr>
            <a:lvl4pPr marL="1052355" indent="-471417">
              <a:spcBef>
                <a:spcPts val="2700"/>
              </a:spcBef>
              <a:defRPr sz="1100"/>
            </a:lvl4pPr>
            <a:lvl5pPr marL="1219018" indent="-471417">
              <a:spcBef>
                <a:spcPts val="2700"/>
              </a:spcBef>
              <a:defRPr sz="11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2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645223" y="1151333"/>
            <a:ext cx="4041577" cy="4798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700"/>
              </a:spcBef>
              <a:buSzTx/>
              <a:buFontTx/>
              <a:buNone/>
              <a:defRPr sz="900" b="1"/>
            </a:lvl1pPr>
            <a:lvl2pPr marL="394927" indent="-147319">
              <a:spcBef>
                <a:spcPts val="2700"/>
              </a:spcBef>
              <a:buFontTx/>
              <a:defRPr sz="900" b="1"/>
            </a:lvl2pPr>
            <a:lvl3pPr marL="561591" indent="-147319">
              <a:spcBef>
                <a:spcPts val="2700"/>
              </a:spcBef>
              <a:buFontTx/>
              <a:defRPr sz="900" b="1"/>
            </a:lvl3pPr>
            <a:lvl4pPr marL="728255" indent="-147319">
              <a:spcBef>
                <a:spcPts val="2700"/>
              </a:spcBef>
              <a:buFontTx/>
              <a:defRPr sz="900" b="1"/>
            </a:lvl4pPr>
            <a:lvl5pPr marL="894918" indent="-147319">
              <a:spcBef>
                <a:spcPts val="2700"/>
              </a:spcBef>
              <a:buFontTx/>
              <a:defRPr sz="9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6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17143" tIns="17143" rIns="17143" bIns="17143" anchor="t"/>
          <a:lstStyle>
            <a:lvl1pPr marL="14883" indent="-14883">
              <a:defRPr>
                <a:solidFill>
                  <a:srgbClr val="000000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1237" name="Corpo livello uno…"/>
          <p:cNvSpPr txBox="1">
            <a:spLocks noGrp="1"/>
          </p:cNvSpPr>
          <p:nvPr>
            <p:ph type="body" sz="quarter" idx="13"/>
          </p:nvPr>
        </p:nvSpPr>
        <p:spPr>
          <a:xfrm>
            <a:off x="457200" y="1151333"/>
            <a:ext cx="4040386" cy="479824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2700"/>
              </a:spcBef>
              <a:buSzTx/>
              <a:buFontTx/>
              <a:buNone/>
              <a:defRPr sz="900" b="1"/>
            </a:pPr>
            <a:endParaRPr/>
          </a:p>
        </p:txBody>
      </p:sp>
      <p:sp>
        <p:nvSpPr>
          <p:cNvPr id="123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17143" tIns="17143" rIns="17143" bIns="17143" anchor="t"/>
          <a:lstStyle>
            <a:lvl1pPr marL="14883" indent="-14883">
              <a:defRPr>
                <a:solidFill>
                  <a:srgbClr val="000000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124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olo Testo"/>
          <p:cNvSpPr txBox="1">
            <a:spLocks noGrp="1"/>
          </p:cNvSpPr>
          <p:nvPr>
            <p:ph type="title"/>
          </p:nvPr>
        </p:nvSpPr>
        <p:spPr>
          <a:xfrm>
            <a:off x="722114" y="3305176"/>
            <a:ext cx="7772401" cy="1021558"/>
          </a:xfrm>
          <a:prstGeom prst="rect">
            <a:avLst/>
          </a:prstGeo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t>Titolo Testo</a:t>
            </a:r>
          </a:p>
        </p:txBody>
      </p:sp>
      <p:sp>
        <p:nvSpPr>
          <p:cNvPr id="12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22114" y="2180034"/>
            <a:ext cx="7772401" cy="112514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800"/>
            </a:lvl1pPr>
            <a:lvl2pPr marL="0" indent="0">
              <a:buSzTx/>
              <a:buFontTx/>
              <a:buNone/>
              <a:defRPr sz="800"/>
            </a:lvl2pPr>
            <a:lvl3pPr marL="0" indent="0">
              <a:buSzTx/>
              <a:buFontTx/>
              <a:buNone/>
              <a:defRPr sz="800"/>
            </a:lvl3pPr>
            <a:lvl4pPr marL="0" indent="0">
              <a:buSzTx/>
              <a:buFontTx/>
              <a:buNone/>
              <a:defRPr sz="800"/>
            </a:lvl4pPr>
            <a:lvl5pPr marL="0" indent="0">
              <a:buSzTx/>
              <a:buFontTx/>
              <a:buNone/>
              <a:defRPr sz="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076328"/>
            <a:ext cx="3008117" cy="3518297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2700"/>
              </a:spcBef>
              <a:buSzTx/>
              <a:buFontTx/>
              <a:buNone/>
              <a:defRPr sz="500"/>
            </a:lvl1pPr>
            <a:lvl2pPr marL="329452" indent="-81844">
              <a:spcBef>
                <a:spcPts val="2700"/>
              </a:spcBef>
              <a:buFontTx/>
              <a:defRPr sz="500"/>
            </a:lvl2pPr>
            <a:lvl3pPr marL="496116" indent="-81844">
              <a:spcBef>
                <a:spcPts val="2700"/>
              </a:spcBef>
              <a:buFontTx/>
              <a:defRPr sz="500"/>
            </a:lvl3pPr>
            <a:lvl4pPr marL="662780" indent="-81844">
              <a:spcBef>
                <a:spcPts val="2700"/>
              </a:spcBef>
              <a:buFontTx/>
              <a:defRPr sz="500"/>
            </a:lvl4pPr>
            <a:lvl5pPr marL="829443" indent="-81844">
              <a:spcBef>
                <a:spcPts val="2700"/>
              </a:spcBef>
              <a:buFontTx/>
              <a:defRPr sz="5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61" name="Titolo Testo"/>
          <p:cNvSpPr txBox="1">
            <a:spLocks noGrp="1"/>
          </p:cNvSpPr>
          <p:nvPr>
            <p:ph type="title"/>
          </p:nvPr>
        </p:nvSpPr>
        <p:spPr>
          <a:xfrm>
            <a:off x="457201" y="204785"/>
            <a:ext cx="3008116" cy="871540"/>
          </a:xfrm>
          <a:prstGeom prst="rect">
            <a:avLst/>
          </a:prstGeom>
        </p:spPr>
        <p:txBody>
          <a:bodyPr lIns="17143" tIns="17143" rIns="17143" bIns="17143" anchor="b"/>
          <a:lstStyle>
            <a:lvl1pPr marL="14883" indent="-14883" algn="l">
              <a:defRPr sz="800" b="1">
                <a:solidFill>
                  <a:srgbClr val="000000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1262" name="Corpo livello uno…"/>
          <p:cNvSpPr txBox="1">
            <a:spLocks noGrp="1"/>
          </p:cNvSpPr>
          <p:nvPr>
            <p:ph type="body" idx="13"/>
          </p:nvPr>
        </p:nvSpPr>
        <p:spPr>
          <a:xfrm>
            <a:off x="3574851" y="204788"/>
            <a:ext cx="5111949" cy="4389834"/>
          </a:xfrm>
          <a:prstGeom prst="rect">
            <a:avLst/>
          </a:prstGeom>
        </p:spPr>
        <p:txBody>
          <a:bodyPr anchor="ctr"/>
          <a:lstStyle/>
          <a:p>
            <a:pPr marL="380944" indent="-299993">
              <a:spcBef>
                <a:spcPts val="2700"/>
              </a:spcBef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6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Immagine"/>
          <p:cNvSpPr>
            <a:spLocks noGrp="1"/>
          </p:cNvSpPr>
          <p:nvPr>
            <p:ph type="pic" sz="half" idx="13"/>
          </p:nvPr>
        </p:nvSpPr>
        <p:spPr>
          <a:xfrm>
            <a:off x="1792484" y="459581"/>
            <a:ext cx="5486403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1" name="Titolo Testo"/>
          <p:cNvSpPr txBox="1">
            <a:spLocks noGrp="1"/>
          </p:cNvSpPr>
          <p:nvPr>
            <p:ph type="title"/>
          </p:nvPr>
        </p:nvSpPr>
        <p:spPr>
          <a:xfrm>
            <a:off x="1792484" y="3600455"/>
            <a:ext cx="5486403" cy="425055"/>
          </a:xfrm>
          <a:prstGeom prst="rect">
            <a:avLst/>
          </a:prstGeom>
        </p:spPr>
        <p:txBody>
          <a:bodyPr lIns="17143" tIns="17143" rIns="17143" bIns="17143" anchor="b"/>
          <a:lstStyle>
            <a:lvl1pPr marL="14883" indent="-14883" algn="l">
              <a:defRPr sz="800" b="1">
                <a:solidFill>
                  <a:srgbClr val="000000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127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2484" y="4025508"/>
            <a:ext cx="5486403" cy="603649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2700"/>
              </a:spcBef>
              <a:buSzTx/>
              <a:buFontTx/>
              <a:buNone/>
              <a:defRPr sz="500"/>
            </a:lvl1pPr>
            <a:lvl2pPr marL="0" indent="0">
              <a:spcBef>
                <a:spcPts val="2700"/>
              </a:spcBef>
              <a:buSzTx/>
              <a:buFontTx/>
              <a:buNone/>
              <a:defRPr sz="500"/>
            </a:lvl2pPr>
            <a:lvl3pPr marL="0" indent="0">
              <a:spcBef>
                <a:spcPts val="2700"/>
              </a:spcBef>
              <a:buSzTx/>
              <a:buFontTx/>
              <a:buNone/>
              <a:defRPr sz="500"/>
            </a:lvl3pPr>
            <a:lvl4pPr marL="0" indent="0">
              <a:spcBef>
                <a:spcPts val="2700"/>
              </a:spcBef>
              <a:buSzTx/>
              <a:buFontTx/>
              <a:buNone/>
              <a:defRPr sz="500"/>
            </a:lvl4pPr>
            <a:lvl5pPr marL="0" indent="0">
              <a:spcBef>
                <a:spcPts val="2700"/>
              </a:spcBef>
              <a:buSzTx/>
              <a:buFontTx/>
              <a:buNone/>
              <a:defRPr sz="5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7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17143" tIns="17143" rIns="17143" bIns="17143" anchor="t"/>
          <a:lstStyle>
            <a:lvl1pPr marL="14883" indent="-14883">
              <a:defRPr>
                <a:solidFill>
                  <a:srgbClr val="000000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1281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52465" y="666751"/>
            <a:ext cx="7839076" cy="3729038"/>
          </a:xfrm>
          <a:prstGeom prst="rect">
            <a:avLst/>
          </a:prstGeom>
        </p:spPr>
        <p:txBody>
          <a:bodyPr anchor="ctr"/>
          <a:lstStyle>
            <a:lvl1pPr marL="380943" indent="-299992">
              <a:spcBef>
                <a:spcPts val="2700"/>
              </a:spcBef>
              <a:defRPr sz="2100"/>
            </a:lvl1pPr>
            <a:lvl2pPr marL="547603" indent="-299992">
              <a:spcBef>
                <a:spcPts val="2700"/>
              </a:spcBef>
              <a:defRPr sz="2100"/>
            </a:lvl2pPr>
            <a:lvl3pPr marL="714265" indent="-299992">
              <a:spcBef>
                <a:spcPts val="2700"/>
              </a:spcBef>
              <a:defRPr sz="2100"/>
            </a:lvl3pPr>
            <a:lvl4pPr marL="880931" indent="-299993">
              <a:spcBef>
                <a:spcPts val="2700"/>
              </a:spcBef>
              <a:defRPr sz="2100"/>
            </a:lvl4pPr>
            <a:lvl5pPr marL="1047594" indent="-299993">
              <a:spcBef>
                <a:spcPts val="2700"/>
              </a:spcBef>
              <a:defRPr sz="21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8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Titolo Testo"/>
          <p:cNvSpPr txBox="1">
            <a:spLocks noGrp="1"/>
          </p:cNvSpPr>
          <p:nvPr>
            <p:ph type="title"/>
          </p:nvPr>
        </p:nvSpPr>
        <p:spPr>
          <a:xfrm>
            <a:off x="6629400" y="205982"/>
            <a:ext cx="2057400" cy="4189809"/>
          </a:xfrm>
          <a:prstGeom prst="rect">
            <a:avLst/>
          </a:prstGeom>
        </p:spPr>
        <p:txBody>
          <a:bodyPr lIns="17143" tIns="17143" rIns="17143" bIns="17143" anchor="t"/>
          <a:lstStyle>
            <a:lvl1pPr marL="14883" indent="-14883">
              <a:defRPr>
                <a:solidFill>
                  <a:srgbClr val="000000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1290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205982"/>
            <a:ext cx="6115050" cy="4189809"/>
          </a:xfrm>
          <a:prstGeom prst="rect">
            <a:avLst/>
          </a:prstGeom>
        </p:spPr>
        <p:txBody>
          <a:bodyPr anchor="ctr"/>
          <a:lstStyle>
            <a:lvl1pPr marL="380943" indent="-299992">
              <a:spcBef>
                <a:spcPts val="2700"/>
              </a:spcBef>
              <a:defRPr sz="2100"/>
            </a:lvl1pPr>
            <a:lvl2pPr marL="547603" indent="-299992">
              <a:spcBef>
                <a:spcPts val="2700"/>
              </a:spcBef>
              <a:defRPr sz="2100"/>
            </a:lvl2pPr>
            <a:lvl3pPr marL="714265" indent="-299992">
              <a:spcBef>
                <a:spcPts val="2700"/>
              </a:spcBef>
              <a:defRPr sz="2100"/>
            </a:lvl3pPr>
            <a:lvl4pPr marL="880931" indent="-299993">
              <a:spcBef>
                <a:spcPts val="2700"/>
              </a:spcBef>
              <a:defRPr sz="2100"/>
            </a:lvl4pPr>
            <a:lvl5pPr marL="1047594" indent="-299993">
              <a:spcBef>
                <a:spcPts val="2700"/>
              </a:spcBef>
              <a:defRPr sz="21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9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Titolo Testo"/>
          <p:cNvSpPr txBox="1">
            <a:spLocks noGrp="1"/>
          </p:cNvSpPr>
          <p:nvPr>
            <p:ph type="title"/>
          </p:nvPr>
        </p:nvSpPr>
        <p:spPr>
          <a:xfrm>
            <a:off x="685800" y="1597825"/>
            <a:ext cx="7772400" cy="1102521"/>
          </a:xfrm>
          <a:prstGeom prst="rect">
            <a:avLst/>
          </a:prstGeom>
        </p:spPr>
        <p:txBody>
          <a:bodyPr lIns="17143" tIns="17143" rIns="17143" bIns="17143" anchor="t"/>
          <a:lstStyle>
            <a:lvl1pPr marL="14883" indent="-14883">
              <a:defRPr>
                <a:solidFill>
                  <a:srgbClr val="000000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129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17143" tIns="17143" rIns="17143" bIns="17143"/>
          <a:lstStyle>
            <a:lvl1pPr marL="0" indent="0" algn="ctr">
              <a:buSzTx/>
              <a:buFontTx/>
              <a:buNone/>
              <a:defRPr sz="2100">
                <a:solidFill>
                  <a:srgbClr val="000000"/>
                </a:solidFill>
              </a:defRPr>
            </a:lvl1pPr>
            <a:lvl2pPr marL="0" indent="0" algn="ctr">
              <a:buSzTx/>
              <a:buFontTx/>
              <a:buNone/>
              <a:defRPr sz="2100">
                <a:solidFill>
                  <a:srgbClr val="000000"/>
                </a:solidFill>
              </a:defRPr>
            </a:lvl2pPr>
            <a:lvl3pPr marL="0" indent="0" algn="ctr">
              <a:buSzTx/>
              <a:buFontTx/>
              <a:buNone/>
              <a:defRPr sz="2100">
                <a:solidFill>
                  <a:srgbClr val="000000"/>
                </a:solidFill>
              </a:defRPr>
            </a:lvl3pPr>
            <a:lvl4pPr marL="0" indent="0" algn="ctr">
              <a:buSzTx/>
              <a:buFontTx/>
              <a:buNone/>
              <a:defRPr sz="2100">
                <a:solidFill>
                  <a:srgbClr val="000000"/>
                </a:solidFill>
              </a:defRPr>
            </a:lvl4pPr>
            <a:lvl5pPr marL="0" indent="0" algn="ctr">
              <a:buSzTx/>
              <a:buFontTx/>
              <a:buNone/>
              <a:defRPr sz="210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0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17143" tIns="17143" rIns="17143" bIns="17143" anchor="t"/>
          <a:lstStyle>
            <a:lvl1pPr marL="14883" indent="-14883">
              <a:defRPr>
                <a:solidFill>
                  <a:srgbClr val="000000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1308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4"/>
          </a:xfrm>
          <a:prstGeom prst="rect">
            <a:avLst/>
          </a:prstGeom>
        </p:spPr>
        <p:txBody>
          <a:bodyPr lIns="17143" tIns="17143" rIns="17143" bIns="17143"/>
          <a:lstStyle>
            <a:lvl1pPr marL="433916" indent="-299992">
              <a:buSzPct val="171000"/>
              <a:buFontTx/>
              <a:buChar char="•"/>
              <a:defRPr sz="2100">
                <a:solidFill>
                  <a:srgbClr val="000000"/>
                </a:solidFill>
              </a:defRPr>
            </a:lvl1pPr>
            <a:lvl2pPr marL="600580" indent="-299992">
              <a:buSzPct val="171000"/>
              <a:buFontTx/>
              <a:buChar char="•"/>
              <a:defRPr sz="2100">
                <a:solidFill>
                  <a:srgbClr val="000000"/>
                </a:solidFill>
              </a:defRPr>
            </a:lvl2pPr>
            <a:lvl3pPr marL="767242" indent="-299992">
              <a:buSzPct val="171000"/>
              <a:buFontTx/>
              <a:buChar char="•"/>
              <a:defRPr sz="2100">
                <a:solidFill>
                  <a:srgbClr val="000000"/>
                </a:solidFill>
              </a:defRPr>
            </a:lvl3pPr>
            <a:lvl4pPr marL="933908" indent="-299993">
              <a:buSzPct val="171000"/>
              <a:buFontTx/>
              <a:buChar char="•"/>
              <a:defRPr sz="2100">
                <a:solidFill>
                  <a:srgbClr val="000000"/>
                </a:solidFill>
              </a:defRPr>
            </a:lvl4pPr>
            <a:lvl5pPr marL="1100570" indent="-299993">
              <a:buSzPct val="171000"/>
              <a:buFontTx/>
              <a:buChar char="•"/>
              <a:defRPr sz="210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0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Titolo Testo"/>
          <p:cNvSpPr txBox="1">
            <a:spLocks noGrp="1"/>
          </p:cNvSpPr>
          <p:nvPr>
            <p:ph type="title"/>
          </p:nvPr>
        </p:nvSpPr>
        <p:spPr>
          <a:xfrm>
            <a:off x="722114" y="3305176"/>
            <a:ext cx="7772401" cy="1021558"/>
          </a:xfrm>
          <a:prstGeom prst="rect">
            <a:avLst/>
          </a:prstGeom>
        </p:spPr>
        <p:txBody>
          <a:bodyPr lIns="17143" tIns="17143" rIns="17143" bIns="17143" anchor="t"/>
          <a:lstStyle>
            <a:lvl1pPr marL="14883" indent="-14883" algn="l">
              <a:defRPr sz="1500" b="1" cap="all">
                <a:solidFill>
                  <a:srgbClr val="000000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131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22114" y="2180034"/>
            <a:ext cx="7772401" cy="1125143"/>
          </a:xfrm>
          <a:prstGeom prst="rect">
            <a:avLst/>
          </a:prstGeom>
        </p:spPr>
        <p:txBody>
          <a:bodyPr lIns="17143" tIns="17143" rIns="17143" bIns="17143" anchor="b"/>
          <a:lstStyle>
            <a:lvl1pPr marL="0" indent="0">
              <a:buSzTx/>
              <a:buFontTx/>
              <a:buNone/>
              <a:defRPr sz="800">
                <a:solidFill>
                  <a:srgbClr val="000000"/>
                </a:solidFill>
              </a:defRPr>
            </a:lvl1pPr>
            <a:lvl2pPr marL="0" indent="0">
              <a:buSzTx/>
              <a:buFontTx/>
              <a:buNone/>
              <a:defRPr sz="800">
                <a:solidFill>
                  <a:srgbClr val="000000"/>
                </a:solidFill>
              </a:defRPr>
            </a:lvl2pPr>
            <a:lvl3pPr marL="0" indent="0">
              <a:buSzTx/>
              <a:buFontTx/>
              <a:buNone/>
              <a:defRPr sz="800">
                <a:solidFill>
                  <a:srgbClr val="000000"/>
                </a:solidFill>
              </a:defRPr>
            </a:lvl3pPr>
            <a:lvl4pPr marL="0" indent="0">
              <a:buSzTx/>
              <a:buFontTx/>
              <a:buNone/>
              <a:defRPr sz="800">
                <a:solidFill>
                  <a:srgbClr val="000000"/>
                </a:solidFill>
              </a:defRPr>
            </a:lvl4pPr>
            <a:lvl5pPr marL="0" indent="0">
              <a:buSzTx/>
              <a:buFontTx/>
              <a:buNone/>
              <a:defRPr sz="80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1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17143" tIns="17143" rIns="17143" bIns="17143" anchor="t"/>
          <a:lstStyle>
            <a:lvl1pPr marL="14883" indent="-14883">
              <a:defRPr>
                <a:solidFill>
                  <a:srgbClr val="000000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1326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1" y="1200150"/>
            <a:ext cx="4086227" cy="3394474"/>
          </a:xfrm>
          <a:prstGeom prst="rect">
            <a:avLst/>
          </a:prstGeom>
        </p:spPr>
        <p:txBody>
          <a:bodyPr lIns="17143" tIns="17143" rIns="17143" bIns="17143"/>
          <a:lstStyle>
            <a:lvl1pPr marL="433917" indent="-299993">
              <a:buSzPct val="171000"/>
              <a:buFontTx/>
              <a:buChar char="•"/>
              <a:defRPr sz="1100">
                <a:solidFill>
                  <a:srgbClr val="000000"/>
                </a:solidFill>
              </a:defRPr>
            </a:lvl1pPr>
            <a:lvl2pPr marL="667245" indent="-366657">
              <a:buSzPct val="171000"/>
              <a:buFontTx/>
              <a:buChar char="•"/>
              <a:defRPr sz="1100">
                <a:solidFill>
                  <a:srgbClr val="000000"/>
                </a:solidFill>
              </a:defRPr>
            </a:lvl2pPr>
            <a:lvl3pPr marL="879740" indent="-412489">
              <a:buSzPct val="171000"/>
              <a:buFontTx/>
              <a:buChar char="•"/>
              <a:defRPr sz="1100">
                <a:solidFill>
                  <a:srgbClr val="000000"/>
                </a:solidFill>
              </a:defRPr>
            </a:lvl3pPr>
            <a:lvl4pPr marL="1105332" indent="-471417">
              <a:buSzPct val="171000"/>
              <a:buFontTx/>
              <a:buChar char="•"/>
              <a:defRPr sz="1100">
                <a:solidFill>
                  <a:srgbClr val="000000"/>
                </a:solidFill>
              </a:defRPr>
            </a:lvl4pPr>
            <a:lvl5pPr marL="1271993" indent="-471417">
              <a:buSzPct val="171000"/>
              <a:buFontTx/>
              <a:buChar char="•"/>
              <a:defRPr sz="110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645223" y="1151333"/>
            <a:ext cx="4041577" cy="479824"/>
          </a:xfrm>
          <a:prstGeom prst="rect">
            <a:avLst/>
          </a:prstGeom>
        </p:spPr>
        <p:txBody>
          <a:bodyPr lIns="17143" tIns="17143" rIns="17143" bIns="17143" anchor="b"/>
          <a:lstStyle>
            <a:lvl1pPr marL="0" indent="0">
              <a:buSzTx/>
              <a:buFontTx/>
              <a:buNone/>
              <a:defRPr sz="900" b="1">
                <a:solidFill>
                  <a:srgbClr val="000000"/>
                </a:solidFill>
              </a:defRPr>
            </a:lvl1pPr>
            <a:lvl2pPr marL="394927" indent="-147319">
              <a:buFontTx/>
              <a:defRPr sz="900" b="1">
                <a:solidFill>
                  <a:srgbClr val="000000"/>
                </a:solidFill>
              </a:defRPr>
            </a:lvl2pPr>
            <a:lvl3pPr marL="561591" indent="-147319">
              <a:buFontTx/>
              <a:defRPr sz="900" b="1">
                <a:solidFill>
                  <a:srgbClr val="000000"/>
                </a:solidFill>
              </a:defRPr>
            </a:lvl3pPr>
            <a:lvl4pPr marL="728255" indent="-147319">
              <a:buFontTx/>
              <a:defRPr sz="900" b="1">
                <a:solidFill>
                  <a:srgbClr val="000000"/>
                </a:solidFill>
              </a:defRPr>
            </a:lvl4pPr>
            <a:lvl5pPr marL="894918" indent="-147319">
              <a:buFontTx/>
              <a:defRPr sz="900" b="1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35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17143" tIns="17143" rIns="17143" bIns="17143" anchor="t"/>
          <a:lstStyle>
            <a:lvl1pPr marL="14883" indent="-14883">
              <a:defRPr>
                <a:solidFill>
                  <a:srgbClr val="000000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1336" name="Corpo livello uno…"/>
          <p:cNvSpPr txBox="1">
            <a:spLocks noGrp="1"/>
          </p:cNvSpPr>
          <p:nvPr>
            <p:ph type="body" sz="quarter" idx="13"/>
          </p:nvPr>
        </p:nvSpPr>
        <p:spPr>
          <a:xfrm>
            <a:off x="457200" y="1151333"/>
            <a:ext cx="4040386" cy="479824"/>
          </a:xfrm>
          <a:prstGeom prst="rect">
            <a:avLst/>
          </a:prstGeom>
        </p:spPr>
        <p:txBody>
          <a:bodyPr lIns="17143" tIns="17143" rIns="17143" bIns="17143" anchor="b"/>
          <a:lstStyle/>
          <a:p>
            <a:pPr marL="0" indent="0">
              <a:buSzTx/>
              <a:buFontTx/>
              <a:buNone/>
              <a:defRPr sz="9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3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17143" tIns="17143" rIns="17143" bIns="17143" anchor="t"/>
          <a:lstStyle>
            <a:lvl1pPr marL="14883" indent="-14883">
              <a:defRPr>
                <a:solidFill>
                  <a:srgbClr val="000000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134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3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52468" y="1462093"/>
            <a:ext cx="3890963" cy="3681413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 marL="567710" indent="-320101">
              <a:defRPr sz="1100"/>
            </a:lvl2pPr>
            <a:lvl3pPr marL="774386" indent="-360115">
              <a:defRPr sz="1100"/>
            </a:lvl3pPr>
            <a:lvl4pPr marL="992495" indent="-411560">
              <a:defRPr sz="1100"/>
            </a:lvl4pPr>
            <a:lvl5pPr marL="1159158" indent="-411560">
              <a:defRPr sz="11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076328"/>
            <a:ext cx="3008117" cy="3518297"/>
          </a:xfrm>
          <a:prstGeom prst="rect">
            <a:avLst/>
          </a:prstGeom>
        </p:spPr>
        <p:txBody>
          <a:bodyPr lIns="17143" tIns="17143" rIns="17143" bIns="17143"/>
          <a:lstStyle>
            <a:lvl1pPr marL="0" indent="0">
              <a:buSzTx/>
              <a:buFontTx/>
              <a:buNone/>
              <a:defRPr sz="500">
                <a:solidFill>
                  <a:srgbClr val="000000"/>
                </a:solidFill>
              </a:defRPr>
            </a:lvl1pPr>
            <a:lvl2pPr marL="329452" indent="-81844">
              <a:buFontTx/>
              <a:defRPr sz="500">
                <a:solidFill>
                  <a:srgbClr val="000000"/>
                </a:solidFill>
              </a:defRPr>
            </a:lvl2pPr>
            <a:lvl3pPr marL="496116" indent="-81844">
              <a:buFontTx/>
              <a:defRPr sz="500">
                <a:solidFill>
                  <a:srgbClr val="000000"/>
                </a:solidFill>
              </a:defRPr>
            </a:lvl3pPr>
            <a:lvl4pPr marL="662780" indent="-81844">
              <a:buFontTx/>
              <a:defRPr sz="500">
                <a:solidFill>
                  <a:srgbClr val="000000"/>
                </a:solidFill>
              </a:defRPr>
            </a:lvl4pPr>
            <a:lvl5pPr marL="829443" indent="-81844">
              <a:buFontTx/>
              <a:defRPr sz="50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60" name="Titolo Testo"/>
          <p:cNvSpPr txBox="1">
            <a:spLocks noGrp="1"/>
          </p:cNvSpPr>
          <p:nvPr>
            <p:ph type="title"/>
          </p:nvPr>
        </p:nvSpPr>
        <p:spPr>
          <a:xfrm>
            <a:off x="457201" y="204785"/>
            <a:ext cx="3008116" cy="871540"/>
          </a:xfrm>
          <a:prstGeom prst="rect">
            <a:avLst/>
          </a:prstGeom>
        </p:spPr>
        <p:txBody>
          <a:bodyPr lIns="17143" tIns="17143" rIns="17143" bIns="17143" anchor="b"/>
          <a:lstStyle>
            <a:lvl1pPr marL="14883" indent="-14883" algn="l">
              <a:defRPr sz="800" b="1">
                <a:solidFill>
                  <a:srgbClr val="000000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1361" name="Corpo livello uno…"/>
          <p:cNvSpPr txBox="1">
            <a:spLocks noGrp="1"/>
          </p:cNvSpPr>
          <p:nvPr>
            <p:ph type="body" idx="13"/>
          </p:nvPr>
        </p:nvSpPr>
        <p:spPr>
          <a:xfrm>
            <a:off x="3574851" y="204788"/>
            <a:ext cx="5111949" cy="4389834"/>
          </a:xfrm>
          <a:prstGeom prst="rect">
            <a:avLst/>
          </a:prstGeom>
        </p:spPr>
        <p:txBody>
          <a:bodyPr lIns="17143" tIns="17143" rIns="17143" bIns="17143"/>
          <a:lstStyle/>
          <a:p>
            <a:pPr marL="433917" indent="-299993">
              <a:buSzPct val="171000"/>
              <a:buFontTx/>
              <a:buChar char="•"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6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Immagine"/>
          <p:cNvSpPr>
            <a:spLocks noGrp="1"/>
          </p:cNvSpPr>
          <p:nvPr>
            <p:ph type="pic" sz="half" idx="13"/>
          </p:nvPr>
        </p:nvSpPr>
        <p:spPr>
          <a:xfrm>
            <a:off x="1792484" y="459581"/>
            <a:ext cx="5486403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70" name="Titolo Testo"/>
          <p:cNvSpPr txBox="1">
            <a:spLocks noGrp="1"/>
          </p:cNvSpPr>
          <p:nvPr>
            <p:ph type="title"/>
          </p:nvPr>
        </p:nvSpPr>
        <p:spPr>
          <a:xfrm>
            <a:off x="1792484" y="3600455"/>
            <a:ext cx="5486403" cy="425055"/>
          </a:xfrm>
          <a:prstGeom prst="rect">
            <a:avLst/>
          </a:prstGeom>
        </p:spPr>
        <p:txBody>
          <a:bodyPr lIns="17143" tIns="17143" rIns="17143" bIns="17143" anchor="b"/>
          <a:lstStyle>
            <a:lvl1pPr marL="14883" indent="-14883" algn="l">
              <a:defRPr sz="800" b="1">
                <a:solidFill>
                  <a:srgbClr val="000000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137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2484" y="4025508"/>
            <a:ext cx="5486403" cy="603649"/>
          </a:xfrm>
          <a:prstGeom prst="rect">
            <a:avLst/>
          </a:prstGeom>
        </p:spPr>
        <p:txBody>
          <a:bodyPr lIns="17143" tIns="17143" rIns="17143" bIns="17143"/>
          <a:lstStyle>
            <a:lvl1pPr marL="0" indent="0">
              <a:buSzTx/>
              <a:buFontTx/>
              <a:buNone/>
              <a:defRPr sz="500">
                <a:solidFill>
                  <a:srgbClr val="000000"/>
                </a:solidFill>
              </a:defRPr>
            </a:lvl1pPr>
            <a:lvl2pPr marL="0" indent="0">
              <a:buSzTx/>
              <a:buFontTx/>
              <a:buNone/>
              <a:defRPr sz="500">
                <a:solidFill>
                  <a:srgbClr val="000000"/>
                </a:solidFill>
              </a:defRPr>
            </a:lvl2pPr>
            <a:lvl3pPr marL="0" indent="0">
              <a:buSzTx/>
              <a:buFontTx/>
              <a:buNone/>
              <a:defRPr sz="500">
                <a:solidFill>
                  <a:srgbClr val="000000"/>
                </a:solidFill>
              </a:defRPr>
            </a:lvl3pPr>
            <a:lvl4pPr marL="0" indent="0">
              <a:buSzTx/>
              <a:buFontTx/>
              <a:buNone/>
              <a:defRPr sz="500">
                <a:solidFill>
                  <a:srgbClr val="000000"/>
                </a:solidFill>
              </a:defRPr>
            </a:lvl4pPr>
            <a:lvl5pPr marL="0" indent="0">
              <a:buSzTx/>
              <a:buFontTx/>
              <a:buNone/>
              <a:defRPr sz="50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7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17143" tIns="17143" rIns="17143" bIns="17143" anchor="t"/>
          <a:lstStyle>
            <a:lvl1pPr marL="14883" indent="-14883">
              <a:defRPr>
                <a:solidFill>
                  <a:srgbClr val="000000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1380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4"/>
          </a:xfrm>
          <a:prstGeom prst="rect">
            <a:avLst/>
          </a:prstGeom>
        </p:spPr>
        <p:txBody>
          <a:bodyPr lIns="17143" tIns="17143" rIns="17143" bIns="17143"/>
          <a:lstStyle>
            <a:lvl1pPr marL="433916" indent="-299992">
              <a:buSzPct val="171000"/>
              <a:buFontTx/>
              <a:buChar char="•"/>
              <a:defRPr sz="2100">
                <a:solidFill>
                  <a:srgbClr val="000000"/>
                </a:solidFill>
              </a:defRPr>
            </a:lvl1pPr>
            <a:lvl2pPr marL="600580" indent="-299992">
              <a:buSzPct val="171000"/>
              <a:buFontTx/>
              <a:buChar char="•"/>
              <a:defRPr sz="2100">
                <a:solidFill>
                  <a:srgbClr val="000000"/>
                </a:solidFill>
              </a:defRPr>
            </a:lvl2pPr>
            <a:lvl3pPr marL="767242" indent="-299992">
              <a:buSzPct val="171000"/>
              <a:buFontTx/>
              <a:buChar char="•"/>
              <a:defRPr sz="2100">
                <a:solidFill>
                  <a:srgbClr val="000000"/>
                </a:solidFill>
              </a:defRPr>
            </a:lvl3pPr>
            <a:lvl4pPr marL="933908" indent="-299993">
              <a:buSzPct val="171000"/>
              <a:buFontTx/>
              <a:buChar char="•"/>
              <a:defRPr sz="2100">
                <a:solidFill>
                  <a:srgbClr val="000000"/>
                </a:solidFill>
              </a:defRPr>
            </a:lvl4pPr>
            <a:lvl5pPr marL="1100570" indent="-299993">
              <a:buSzPct val="171000"/>
              <a:buFontTx/>
              <a:buChar char="•"/>
              <a:defRPr sz="210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8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Titolo Testo"/>
          <p:cNvSpPr txBox="1">
            <a:spLocks noGrp="1"/>
          </p:cNvSpPr>
          <p:nvPr>
            <p:ph type="title"/>
          </p:nvPr>
        </p:nvSpPr>
        <p:spPr>
          <a:xfrm>
            <a:off x="6629400" y="205978"/>
            <a:ext cx="2057400" cy="4388648"/>
          </a:xfrm>
          <a:prstGeom prst="rect">
            <a:avLst/>
          </a:prstGeom>
        </p:spPr>
        <p:txBody>
          <a:bodyPr lIns="17143" tIns="17143" rIns="17143" bIns="17143" anchor="t"/>
          <a:lstStyle>
            <a:lvl1pPr marL="14883" indent="-14883">
              <a:defRPr>
                <a:solidFill>
                  <a:srgbClr val="000000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1389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205978"/>
            <a:ext cx="6115050" cy="4388648"/>
          </a:xfrm>
          <a:prstGeom prst="rect">
            <a:avLst/>
          </a:prstGeom>
        </p:spPr>
        <p:txBody>
          <a:bodyPr lIns="17143" tIns="17143" rIns="17143" bIns="17143"/>
          <a:lstStyle>
            <a:lvl1pPr marL="433916" indent="-299992">
              <a:buSzPct val="171000"/>
              <a:buFontTx/>
              <a:buChar char="•"/>
              <a:defRPr sz="2100">
                <a:solidFill>
                  <a:srgbClr val="000000"/>
                </a:solidFill>
              </a:defRPr>
            </a:lvl1pPr>
            <a:lvl2pPr marL="600580" indent="-299992">
              <a:buSzPct val="171000"/>
              <a:buFontTx/>
              <a:buChar char="•"/>
              <a:defRPr sz="2100">
                <a:solidFill>
                  <a:srgbClr val="000000"/>
                </a:solidFill>
              </a:defRPr>
            </a:lvl2pPr>
            <a:lvl3pPr marL="767242" indent="-299992">
              <a:buSzPct val="171000"/>
              <a:buFontTx/>
              <a:buChar char="•"/>
              <a:defRPr sz="2100">
                <a:solidFill>
                  <a:srgbClr val="000000"/>
                </a:solidFill>
              </a:defRPr>
            </a:lvl3pPr>
            <a:lvl4pPr marL="933908" indent="-299993">
              <a:buSzPct val="171000"/>
              <a:buFontTx/>
              <a:buChar char="•"/>
              <a:defRPr sz="2100">
                <a:solidFill>
                  <a:srgbClr val="000000"/>
                </a:solidFill>
              </a:defRPr>
            </a:lvl4pPr>
            <a:lvl5pPr marL="1100570" indent="-299993">
              <a:buSzPct val="171000"/>
              <a:buFontTx/>
              <a:buChar char="•"/>
              <a:defRPr sz="210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9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Titolo Testo"/>
          <p:cNvSpPr txBox="1">
            <a:spLocks noGrp="1"/>
          </p:cNvSpPr>
          <p:nvPr>
            <p:ph type="title"/>
          </p:nvPr>
        </p:nvSpPr>
        <p:spPr>
          <a:xfrm>
            <a:off x="1143000" y="841771"/>
            <a:ext cx="6858000" cy="1790701"/>
          </a:xfrm>
          <a:prstGeom prst="rect">
            <a:avLst/>
          </a:prstGeom>
        </p:spPr>
        <p:txBody>
          <a:bodyPr lIns="34290" tIns="34290" rIns="34290" bIns="34290" anchor="b"/>
          <a:lstStyle>
            <a:lvl1pPr defTabSz="685800">
              <a:lnSpc>
                <a:spcPct val="90000"/>
              </a:lnSpc>
              <a:defRPr sz="45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Titolo Testo</a:t>
            </a:r>
          </a:p>
        </p:txBody>
      </p:sp>
      <p:sp>
        <p:nvSpPr>
          <p:cNvPr id="139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43000" y="2701526"/>
            <a:ext cx="6858000" cy="1241824"/>
          </a:xfrm>
          <a:prstGeom prst="rect">
            <a:avLst/>
          </a:prstGeom>
        </p:spPr>
        <p:txBody>
          <a:bodyPr lIns="34290" tIns="34290" rIns="34290" bIns="34290"/>
          <a:lstStyle>
            <a:lvl1pPr marL="0" indent="0" algn="ctr" defTabSz="685800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685800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685800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685800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685800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9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319770" y="4806394"/>
            <a:ext cx="195581" cy="195581"/>
          </a:xfrm>
          <a:prstGeom prst="rect">
            <a:avLst/>
          </a:prstGeom>
        </p:spPr>
        <p:txBody>
          <a:bodyPr lIns="34290" tIns="34290" rIns="34290" bIns="34290"/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Titolo Testo"/>
          <p:cNvSpPr txBox="1">
            <a:spLocks noGrp="1"/>
          </p:cNvSpPr>
          <p:nvPr>
            <p:ph type="title"/>
          </p:nvPr>
        </p:nvSpPr>
        <p:spPr>
          <a:xfrm>
            <a:off x="623887" y="1282303"/>
            <a:ext cx="7886701" cy="2139555"/>
          </a:xfrm>
          <a:prstGeom prst="rect">
            <a:avLst/>
          </a:prstGeom>
        </p:spPr>
        <p:txBody>
          <a:bodyPr lIns="34290" tIns="34290" rIns="34290" bIns="34290" anchor="b"/>
          <a:lstStyle>
            <a:lvl1pPr algn="l" defTabSz="685800">
              <a:lnSpc>
                <a:spcPct val="90000"/>
              </a:lnSpc>
              <a:defRPr sz="45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Titolo Testo</a:t>
            </a:r>
          </a:p>
        </p:txBody>
      </p:sp>
      <p:sp>
        <p:nvSpPr>
          <p:cNvPr id="141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23887" y="3442098"/>
            <a:ext cx="7886701" cy="1125142"/>
          </a:xfrm>
          <a:prstGeom prst="rect">
            <a:avLst/>
          </a:prstGeom>
        </p:spPr>
        <p:txBody>
          <a:bodyPr lIns="34290" tIns="34290" rIns="34290" bIns="34290"/>
          <a:lstStyle>
            <a:lvl1pPr marL="0" indent="0" defTabSz="685800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685800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685800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685800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685800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1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319770" y="4806394"/>
            <a:ext cx="195581" cy="195581"/>
          </a:xfrm>
          <a:prstGeom prst="rect">
            <a:avLst/>
          </a:prstGeom>
        </p:spPr>
        <p:txBody>
          <a:bodyPr lIns="34290" tIns="34290" rIns="34290" bIns="34290"/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Titolo Testo"/>
          <p:cNvSpPr txBox="1">
            <a:spLocks noGrp="1"/>
          </p:cNvSpPr>
          <p:nvPr>
            <p:ph type="title"/>
          </p:nvPr>
        </p:nvSpPr>
        <p:spPr>
          <a:xfrm>
            <a:off x="628650" y="273842"/>
            <a:ext cx="7886700" cy="994175"/>
          </a:xfrm>
          <a:prstGeom prst="rect">
            <a:avLst/>
          </a:prstGeom>
        </p:spPr>
        <p:txBody>
          <a:bodyPr lIns="34290" tIns="34290" rIns="34290" bIns="34290"/>
          <a:lstStyle>
            <a:lvl1pPr algn="l" defTabSz="685800">
              <a:lnSpc>
                <a:spcPct val="90000"/>
              </a:lnSpc>
              <a:defRPr sz="33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Titolo Testo</a:t>
            </a:r>
          </a:p>
        </p:txBody>
      </p:sp>
      <p:sp>
        <p:nvSpPr>
          <p:cNvPr id="1425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 lIns="34290" tIns="34290" rIns="34290" bIns="34290"/>
          <a:lstStyle>
            <a:lvl1pPr marL="171450" indent="-171450" defTabSz="685800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42925" indent="-200025" defTabSz="685800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5830" indent="-240030" defTabSz="685800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5875" indent="-257175" defTabSz="685800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28775" indent="-257175" defTabSz="685800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2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319770" y="4806394"/>
            <a:ext cx="195581" cy="195581"/>
          </a:xfrm>
          <a:prstGeom prst="rect">
            <a:avLst/>
          </a:prstGeom>
        </p:spPr>
        <p:txBody>
          <a:bodyPr lIns="34290" tIns="34290" rIns="34290" bIns="34290"/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629150" y="1260871"/>
            <a:ext cx="3887393" cy="617936"/>
          </a:xfrm>
          <a:prstGeom prst="rect">
            <a:avLst/>
          </a:prstGeom>
        </p:spPr>
        <p:txBody>
          <a:bodyPr lIns="34290" tIns="34290" rIns="34290" bIns="34290" anchor="b"/>
          <a:lstStyle>
            <a:lvl1pPr marL="0" indent="0" defTabSz="685800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42246" indent="-294638" defTabSz="685800">
              <a:lnSpc>
                <a:spcPct val="90000"/>
              </a:lnSpc>
              <a:spcBef>
                <a:spcPts val="700"/>
              </a:spcBef>
              <a:buFontTx/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08910" indent="-294638" defTabSz="685800">
              <a:lnSpc>
                <a:spcPct val="90000"/>
              </a:lnSpc>
              <a:spcBef>
                <a:spcPts val="700"/>
              </a:spcBef>
              <a:buFontTx/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75574" indent="-294638" defTabSz="685800">
              <a:lnSpc>
                <a:spcPct val="90000"/>
              </a:lnSpc>
              <a:spcBef>
                <a:spcPts val="700"/>
              </a:spcBef>
              <a:buFontTx/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42237" indent="-294638" defTabSz="685800">
              <a:lnSpc>
                <a:spcPct val="90000"/>
              </a:lnSpc>
              <a:spcBef>
                <a:spcPts val="700"/>
              </a:spcBef>
              <a:buFontTx/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34" name="Titolo Testo"/>
          <p:cNvSpPr txBox="1">
            <a:spLocks noGrp="1"/>
          </p:cNvSpPr>
          <p:nvPr>
            <p:ph type="title"/>
          </p:nvPr>
        </p:nvSpPr>
        <p:spPr>
          <a:xfrm>
            <a:off x="629841" y="273842"/>
            <a:ext cx="7886701" cy="994175"/>
          </a:xfrm>
          <a:prstGeom prst="rect">
            <a:avLst/>
          </a:prstGeom>
        </p:spPr>
        <p:txBody>
          <a:bodyPr lIns="34290" tIns="34290" rIns="34290" bIns="34290"/>
          <a:lstStyle>
            <a:lvl1pPr algn="l" defTabSz="685800">
              <a:lnSpc>
                <a:spcPct val="90000"/>
              </a:lnSpc>
              <a:defRPr sz="33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Titolo Testo</a:t>
            </a:r>
          </a:p>
        </p:txBody>
      </p:sp>
      <p:sp>
        <p:nvSpPr>
          <p:cNvPr id="1435" name="Corpo livello uno…"/>
          <p:cNvSpPr txBox="1">
            <a:spLocks noGrp="1"/>
          </p:cNvSpPr>
          <p:nvPr>
            <p:ph type="body" sz="quarter" idx="13"/>
          </p:nvPr>
        </p:nvSpPr>
        <p:spPr>
          <a:xfrm>
            <a:off x="629841" y="1260871"/>
            <a:ext cx="3868342" cy="617936"/>
          </a:xfrm>
          <a:prstGeom prst="rect">
            <a:avLst/>
          </a:prstGeom>
        </p:spPr>
        <p:txBody>
          <a:bodyPr lIns="34290" tIns="34290" rIns="34290" bIns="34290" anchor="b"/>
          <a:lstStyle/>
          <a:p>
            <a:pPr marL="0" indent="0" defTabSz="685800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319770" y="4806394"/>
            <a:ext cx="195581" cy="195581"/>
          </a:xfrm>
          <a:prstGeom prst="rect">
            <a:avLst/>
          </a:prstGeom>
        </p:spPr>
        <p:txBody>
          <a:bodyPr lIns="34290" tIns="34290" rIns="34290" bIns="34290"/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Titolo Testo"/>
          <p:cNvSpPr txBox="1">
            <a:spLocks noGrp="1"/>
          </p:cNvSpPr>
          <p:nvPr>
            <p:ph type="title"/>
          </p:nvPr>
        </p:nvSpPr>
        <p:spPr>
          <a:xfrm>
            <a:off x="628650" y="273842"/>
            <a:ext cx="7886700" cy="994175"/>
          </a:xfrm>
          <a:prstGeom prst="rect">
            <a:avLst/>
          </a:prstGeom>
        </p:spPr>
        <p:txBody>
          <a:bodyPr lIns="34290" tIns="34290" rIns="34290" bIns="34290"/>
          <a:lstStyle>
            <a:lvl1pPr algn="l" defTabSz="685800">
              <a:lnSpc>
                <a:spcPct val="90000"/>
              </a:lnSpc>
              <a:defRPr sz="33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Titolo Testo</a:t>
            </a:r>
          </a:p>
        </p:txBody>
      </p:sp>
      <p:sp>
        <p:nvSpPr>
          <p:cNvPr id="144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319770" y="4806394"/>
            <a:ext cx="195581" cy="195581"/>
          </a:xfrm>
          <a:prstGeom prst="rect">
            <a:avLst/>
          </a:prstGeom>
        </p:spPr>
        <p:txBody>
          <a:bodyPr lIns="34290" tIns="34290" rIns="34290" bIns="34290"/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645223" y="1151333"/>
            <a:ext cx="4041577" cy="47982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900" b="1"/>
            </a:lvl1pPr>
            <a:lvl2pPr marL="394927" indent="-147319">
              <a:buFontTx/>
              <a:defRPr sz="900" b="1"/>
            </a:lvl2pPr>
            <a:lvl3pPr marL="561591" indent="-147319">
              <a:buFontTx/>
              <a:defRPr sz="900" b="1"/>
            </a:lvl3pPr>
            <a:lvl4pPr marL="728255" indent="-147319">
              <a:buFontTx/>
              <a:defRPr sz="900" b="1"/>
            </a:lvl4pPr>
            <a:lvl5pPr marL="894918" indent="-147319">
              <a:buFontTx/>
              <a:defRPr sz="9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7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48" name="Corpo livello uno…"/>
          <p:cNvSpPr txBox="1">
            <a:spLocks noGrp="1"/>
          </p:cNvSpPr>
          <p:nvPr>
            <p:ph type="body" sz="quarter" idx="13"/>
          </p:nvPr>
        </p:nvSpPr>
        <p:spPr>
          <a:xfrm>
            <a:off x="457200" y="1151333"/>
            <a:ext cx="4040386" cy="479824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900" b="1"/>
            </a:pPr>
            <a:endParaRPr/>
          </a:p>
        </p:txBody>
      </p:sp>
      <p:sp>
        <p:nvSpPr>
          <p:cNvPr id="1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29839" y="1543050"/>
            <a:ext cx="2949182" cy="2858692"/>
          </a:xfrm>
          <a:prstGeom prst="rect">
            <a:avLst/>
          </a:prstGeom>
        </p:spPr>
        <p:txBody>
          <a:bodyPr lIns="34290" tIns="34290" rIns="34290" bIns="34290"/>
          <a:lstStyle>
            <a:lvl1pPr marL="0" indent="0" defTabSz="685800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44033" indent="-196425" defTabSz="685800">
              <a:lnSpc>
                <a:spcPct val="90000"/>
              </a:lnSpc>
              <a:spcBef>
                <a:spcPts val="700"/>
              </a:spcBef>
              <a:buFontTx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10697" indent="-196425" defTabSz="685800">
              <a:lnSpc>
                <a:spcPct val="90000"/>
              </a:lnSpc>
              <a:spcBef>
                <a:spcPts val="700"/>
              </a:spcBef>
              <a:buFontTx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7361" indent="-196425" defTabSz="685800">
              <a:lnSpc>
                <a:spcPct val="90000"/>
              </a:lnSpc>
              <a:spcBef>
                <a:spcPts val="700"/>
              </a:spcBef>
              <a:buFontTx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44024" indent="-196425" defTabSz="685800">
              <a:lnSpc>
                <a:spcPct val="90000"/>
              </a:lnSpc>
              <a:spcBef>
                <a:spcPts val="700"/>
              </a:spcBef>
              <a:buFontTx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59" name="Titolo Testo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34290" tIns="34290" rIns="34290" bIns="34290" anchor="b"/>
          <a:lstStyle>
            <a:lvl1pPr algn="l" defTabSz="685800">
              <a:lnSpc>
                <a:spcPct val="90000"/>
              </a:lnSpc>
              <a:defRPr sz="2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Titolo Testo</a:t>
            </a:r>
          </a:p>
        </p:txBody>
      </p:sp>
      <p:sp>
        <p:nvSpPr>
          <p:cNvPr id="1460" name="Corpo livello uno…"/>
          <p:cNvSpPr txBox="1">
            <a:spLocks noGrp="1"/>
          </p:cNvSpPr>
          <p:nvPr>
            <p:ph type="body" sz="half" idx="13"/>
          </p:nvPr>
        </p:nvSpPr>
        <p:spPr>
          <a:xfrm>
            <a:off x="3887391" y="740567"/>
            <a:ext cx="4629152" cy="3655223"/>
          </a:xfrm>
          <a:prstGeom prst="rect">
            <a:avLst/>
          </a:prstGeom>
        </p:spPr>
        <p:txBody>
          <a:bodyPr lIns="34290" tIns="34290" rIns="34290" bIns="34290"/>
          <a:lstStyle/>
          <a:p>
            <a:pPr marL="171450" indent="-171450" defTabSz="685800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6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319770" y="4806394"/>
            <a:ext cx="195581" cy="195581"/>
          </a:xfrm>
          <a:prstGeom prst="rect">
            <a:avLst/>
          </a:prstGeom>
        </p:spPr>
        <p:txBody>
          <a:bodyPr lIns="34290" tIns="34290" rIns="34290" bIns="34290"/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Immagine"/>
          <p:cNvSpPr>
            <a:spLocks noGrp="1"/>
          </p:cNvSpPr>
          <p:nvPr>
            <p:ph type="pic" sz="half" idx="13"/>
          </p:nvPr>
        </p:nvSpPr>
        <p:spPr>
          <a:xfrm>
            <a:off x="3887391" y="740568"/>
            <a:ext cx="4629152" cy="3655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9" name="Titolo Testo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34290" tIns="34290" rIns="34290" bIns="34290" anchor="b"/>
          <a:lstStyle>
            <a:lvl1pPr algn="l" defTabSz="685800">
              <a:lnSpc>
                <a:spcPct val="90000"/>
              </a:lnSpc>
              <a:defRPr sz="2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Titolo Testo</a:t>
            </a:r>
          </a:p>
        </p:txBody>
      </p:sp>
      <p:sp>
        <p:nvSpPr>
          <p:cNvPr id="147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29841" y="1543050"/>
            <a:ext cx="2949178" cy="2858692"/>
          </a:xfrm>
          <a:prstGeom prst="rect">
            <a:avLst/>
          </a:prstGeom>
        </p:spPr>
        <p:txBody>
          <a:bodyPr lIns="34290" tIns="34290" rIns="34290" bIns="34290"/>
          <a:lstStyle>
            <a:lvl1pPr marL="0" indent="0" defTabSz="685800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685800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685800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685800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685800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7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319770" y="4806394"/>
            <a:ext cx="195581" cy="195581"/>
          </a:xfrm>
          <a:prstGeom prst="rect">
            <a:avLst/>
          </a:prstGeom>
        </p:spPr>
        <p:txBody>
          <a:bodyPr lIns="34290" tIns="34290" rIns="34290" bIns="34290"/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Titolo Testo"/>
          <p:cNvSpPr txBox="1">
            <a:spLocks noGrp="1"/>
          </p:cNvSpPr>
          <p:nvPr>
            <p:ph type="title"/>
          </p:nvPr>
        </p:nvSpPr>
        <p:spPr>
          <a:xfrm>
            <a:off x="628650" y="273842"/>
            <a:ext cx="7886700" cy="994175"/>
          </a:xfrm>
          <a:prstGeom prst="rect">
            <a:avLst/>
          </a:prstGeom>
        </p:spPr>
        <p:txBody>
          <a:bodyPr lIns="34290" tIns="34290" rIns="34290" bIns="34290"/>
          <a:lstStyle>
            <a:lvl1pPr algn="l" defTabSz="685800">
              <a:lnSpc>
                <a:spcPct val="90000"/>
              </a:lnSpc>
              <a:defRPr sz="33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Titolo Testo</a:t>
            </a:r>
          </a:p>
        </p:txBody>
      </p:sp>
      <p:sp>
        <p:nvSpPr>
          <p:cNvPr id="1479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34290" tIns="34290" rIns="34290" bIns="34290"/>
          <a:lstStyle>
            <a:lvl1pPr marL="171450" indent="-171450" defTabSz="685800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42925" indent="-200025" defTabSz="685800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5830" indent="-240030" defTabSz="685800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5875" indent="-257175" defTabSz="685800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28775" indent="-257175" defTabSz="685800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8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319770" y="4806394"/>
            <a:ext cx="195581" cy="195581"/>
          </a:xfrm>
          <a:prstGeom prst="rect">
            <a:avLst/>
          </a:prstGeom>
        </p:spPr>
        <p:txBody>
          <a:bodyPr lIns="34290" tIns="34290" rIns="34290" bIns="34290"/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Titolo Testo"/>
          <p:cNvSpPr txBox="1">
            <a:spLocks noGrp="1"/>
          </p:cNvSpPr>
          <p:nvPr>
            <p:ph type="title"/>
          </p:nvPr>
        </p:nvSpPr>
        <p:spPr>
          <a:xfrm>
            <a:off x="6543675" y="273842"/>
            <a:ext cx="1971675" cy="4358882"/>
          </a:xfrm>
          <a:prstGeom prst="rect">
            <a:avLst/>
          </a:prstGeom>
        </p:spPr>
        <p:txBody>
          <a:bodyPr lIns="34290" tIns="34290" rIns="34290" bIns="34290"/>
          <a:lstStyle>
            <a:lvl1pPr algn="l" defTabSz="685800">
              <a:lnSpc>
                <a:spcPct val="90000"/>
              </a:lnSpc>
              <a:defRPr sz="33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Titolo Testo</a:t>
            </a:r>
          </a:p>
        </p:txBody>
      </p:sp>
      <p:sp>
        <p:nvSpPr>
          <p:cNvPr id="1488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28650" y="273842"/>
            <a:ext cx="5800725" cy="4358882"/>
          </a:xfrm>
          <a:prstGeom prst="rect">
            <a:avLst/>
          </a:prstGeom>
        </p:spPr>
        <p:txBody>
          <a:bodyPr lIns="34290" tIns="34290" rIns="34290" bIns="34290"/>
          <a:lstStyle>
            <a:lvl1pPr marL="171450" indent="-171450" defTabSz="685800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42925" indent="-200025" defTabSz="685800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5830" indent="-240030" defTabSz="685800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5875" indent="-257175" defTabSz="685800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28775" indent="-257175" defTabSz="685800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8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319770" y="4806394"/>
            <a:ext cx="195581" cy="195581"/>
          </a:xfrm>
          <a:prstGeom prst="rect">
            <a:avLst/>
          </a:prstGeom>
        </p:spPr>
        <p:txBody>
          <a:bodyPr lIns="34290" tIns="34290" rIns="34290" bIns="34290"/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2" name="Immagine 6" descr="Immagin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3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45718" tIns="45718" rIns="45718" bIns="45718"/>
          <a:lstStyle>
            <a:lvl1pPr defTabSz="914377">
              <a:defRPr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151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45718" tIns="45718" rIns="45718" bIns="45718"/>
          <a:lstStyle>
            <a:lvl1pPr marL="322721" indent="-322721" defTabSz="914377">
              <a:spcBef>
                <a:spcPts val="700"/>
              </a:spcBef>
              <a:buSzPct val="100000"/>
              <a:buFont typeface="Arial"/>
              <a:buChar char="•"/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523961" indent="-304792" defTabSz="914377">
              <a:spcBef>
                <a:spcPts val="700"/>
              </a:spcBef>
              <a:buSzPct val="100000"/>
              <a:buFont typeface="Arial"/>
              <a:buChar char="–"/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24082" indent="-285743" defTabSz="914377">
              <a:spcBef>
                <a:spcPts val="700"/>
              </a:spcBef>
              <a:buSzPct val="100000"/>
              <a:buFont typeface="Arial"/>
              <a:buChar char="•"/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002556" indent="-345047" defTabSz="914377">
              <a:spcBef>
                <a:spcPts val="700"/>
              </a:spcBef>
              <a:buSzPct val="100000"/>
              <a:buFont typeface="Arial"/>
              <a:buChar char="–"/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21726" indent="-345047" defTabSz="914377">
              <a:spcBef>
                <a:spcPts val="700"/>
              </a:spcBef>
              <a:buSzPct val="100000"/>
              <a:buFont typeface="Arial"/>
              <a:buChar char="»"/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1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30262" y="4769566"/>
            <a:ext cx="256538" cy="269239"/>
          </a:xfrm>
          <a:prstGeom prst="rect">
            <a:avLst/>
          </a:prstGeom>
        </p:spPr>
        <p:txBody>
          <a:bodyPr lIns="45718" tIns="45718" rIns="45718" bIns="45718"/>
          <a:lstStyle>
            <a:lvl1pPr defTabSz="342900"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Titolo Testo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3"/>
          </a:xfrm>
          <a:prstGeom prst="rect">
            <a:avLst/>
          </a:prstGeom>
        </p:spPr>
        <p:txBody>
          <a:bodyPr lIns="34289" tIns="34289" rIns="34289" bIns="34289"/>
          <a:lstStyle>
            <a:lvl1pPr algn="l" defTabSz="685800">
              <a:lnSpc>
                <a:spcPct val="90000"/>
              </a:lnSpc>
              <a:defRPr sz="32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Titolo Testo</a:t>
            </a:r>
          </a:p>
        </p:txBody>
      </p:sp>
      <p:sp>
        <p:nvSpPr>
          <p:cNvPr id="152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</p:spPr>
        <p:txBody>
          <a:bodyPr lIns="34289" tIns="34289" rIns="34289" bIns="34289"/>
          <a:lstStyle>
            <a:lvl1pPr marL="163285" indent="-163285" defTabSz="685800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04900" indent="-190500" defTabSz="685800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057400" indent="-228600" defTabSz="685800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997200" indent="-254000" defTabSz="685800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911600" indent="-254000" defTabSz="685800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2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318207" y="4800044"/>
            <a:ext cx="197144" cy="208281"/>
          </a:xfrm>
          <a:prstGeom prst="rect">
            <a:avLst/>
          </a:prstGeom>
        </p:spPr>
        <p:txBody>
          <a:bodyPr lIns="34289" tIns="34289" rIns="34289" bIns="34289"/>
          <a:lstStyle>
            <a:lvl1pPr defTabSz="342900"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Titolo Testo"/>
          <p:cNvSpPr txBox="1">
            <a:spLocks noGrp="1"/>
          </p:cNvSpPr>
          <p:nvPr>
            <p:ph type="title"/>
          </p:nvPr>
        </p:nvSpPr>
        <p:spPr>
          <a:xfrm>
            <a:off x="666750" y="862012"/>
            <a:ext cx="7810500" cy="1743076"/>
          </a:xfrm>
          <a:prstGeom prst="rect">
            <a:avLst/>
          </a:prstGeom>
        </p:spPr>
        <p:txBody>
          <a:bodyPr lIns="19050" tIns="19050" rIns="19050" bIns="19050" anchor="b"/>
          <a:lstStyle>
            <a:lvl1pPr defTabSz="309562">
              <a:defRPr sz="4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Titolo Testo</a:t>
            </a:r>
          </a:p>
        </p:txBody>
      </p:sp>
      <p:sp>
        <p:nvSpPr>
          <p:cNvPr id="153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66750" y="2652712"/>
            <a:ext cx="7810500" cy="595313"/>
          </a:xfrm>
          <a:prstGeom prst="rect">
            <a:avLst/>
          </a:prstGeom>
        </p:spPr>
        <p:txBody>
          <a:bodyPr lIns="19050" tIns="19050" rIns="19050" bIns="19050"/>
          <a:lstStyle>
            <a:lvl1pPr marL="0" indent="0" algn="ctr" defTabSz="309562">
              <a:spcBef>
                <a:spcPts val="0"/>
              </a:spcBef>
              <a:buSzTx/>
              <a:buFontTx/>
              <a:buNone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 defTabSz="309562">
              <a:spcBef>
                <a:spcPts val="0"/>
              </a:spcBef>
              <a:buSzTx/>
              <a:buFontTx/>
              <a:buNone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 defTabSz="309562">
              <a:spcBef>
                <a:spcPts val="0"/>
              </a:spcBef>
              <a:buSzTx/>
              <a:buFontTx/>
              <a:buNone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 defTabSz="309562">
              <a:spcBef>
                <a:spcPts val="0"/>
              </a:spcBef>
              <a:buSzTx/>
              <a:buFontTx/>
              <a:buNone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 defTabSz="309562">
              <a:spcBef>
                <a:spcPts val="0"/>
              </a:spcBef>
              <a:buSzTx/>
              <a:buFontTx/>
              <a:buNone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3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480667" y="4905375"/>
            <a:ext cx="177903" cy="177800"/>
          </a:xfrm>
          <a:prstGeom prst="rect">
            <a:avLst/>
          </a:prstGeom>
        </p:spPr>
        <p:txBody>
          <a:bodyPr lIns="19050" tIns="19050" rIns="19050" bIns="19050" anchor="t"/>
          <a:lstStyle>
            <a:lvl1pPr algn="ctr" defTabSz="309562">
              <a:defRPr sz="9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Titolo Testo"/>
          <p:cNvSpPr txBox="1">
            <a:spLocks noGrp="1"/>
          </p:cNvSpPr>
          <p:nvPr>
            <p:ph type="title"/>
          </p:nvPr>
        </p:nvSpPr>
        <p:spPr>
          <a:xfrm>
            <a:off x="1142999" y="841770"/>
            <a:ext cx="6858002" cy="1790703"/>
          </a:xfrm>
          <a:prstGeom prst="rect">
            <a:avLst/>
          </a:prstGeom>
        </p:spPr>
        <p:txBody>
          <a:bodyPr lIns="34290" tIns="34290" rIns="34290" bIns="34290" anchor="b"/>
          <a:lstStyle>
            <a:lvl1pPr defTabSz="685800">
              <a:lnSpc>
                <a:spcPct val="90000"/>
              </a:lnSpc>
              <a:defRPr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Titolo Testo</a:t>
            </a:r>
          </a:p>
        </p:txBody>
      </p:sp>
      <p:sp>
        <p:nvSpPr>
          <p:cNvPr id="155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42999" y="2701526"/>
            <a:ext cx="6858002" cy="1241824"/>
          </a:xfrm>
          <a:prstGeom prst="rect">
            <a:avLst/>
          </a:prstGeom>
        </p:spPr>
        <p:txBody>
          <a:bodyPr lIns="34290" tIns="34290" rIns="34290" bIns="34290"/>
          <a:lstStyle>
            <a:lvl1pPr marL="0" indent="0" algn="ctr" defTabSz="685800">
              <a:lnSpc>
                <a:spcPct val="90000"/>
              </a:lnSpc>
              <a:spcBef>
                <a:spcPts val="60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685800">
              <a:lnSpc>
                <a:spcPct val="90000"/>
              </a:lnSpc>
              <a:spcBef>
                <a:spcPts val="60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685800">
              <a:lnSpc>
                <a:spcPct val="90000"/>
              </a:lnSpc>
              <a:spcBef>
                <a:spcPts val="60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685800">
              <a:lnSpc>
                <a:spcPct val="90000"/>
              </a:lnSpc>
              <a:spcBef>
                <a:spcPts val="60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685800">
              <a:lnSpc>
                <a:spcPct val="90000"/>
              </a:lnSpc>
              <a:spcBef>
                <a:spcPts val="60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5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319771" y="4806394"/>
            <a:ext cx="195581" cy="195581"/>
          </a:xfrm>
          <a:prstGeom prst="rect">
            <a:avLst/>
          </a:prstGeom>
        </p:spPr>
        <p:txBody>
          <a:bodyPr lIns="34290" tIns="34290" rIns="34290" bIns="34290"/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335352" y="4808618"/>
            <a:ext cx="179998" cy="191136"/>
          </a:xfrm>
          <a:prstGeom prst="rect">
            <a:avLst/>
          </a:prstGeom>
        </p:spPr>
        <p:txBody>
          <a:bodyPr lIns="25717" tIns="25717" rIns="25717" bIns="25717"/>
          <a:lstStyle>
            <a:lvl1pPr defTabSz="685800"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5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076328"/>
            <a:ext cx="3008117" cy="351829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500"/>
            </a:lvl1pPr>
            <a:lvl2pPr marL="329452" indent="-81844">
              <a:buFontTx/>
              <a:defRPr sz="500"/>
            </a:lvl2pPr>
            <a:lvl3pPr marL="496116" indent="-81844">
              <a:buFontTx/>
              <a:defRPr sz="500"/>
            </a:lvl3pPr>
            <a:lvl4pPr marL="662780" indent="-81844">
              <a:buFontTx/>
              <a:defRPr sz="500"/>
            </a:lvl4pPr>
            <a:lvl5pPr marL="829443" indent="-81844">
              <a:buFontTx/>
              <a:defRPr sz="5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2" name="Titolo Testo"/>
          <p:cNvSpPr txBox="1">
            <a:spLocks noGrp="1"/>
          </p:cNvSpPr>
          <p:nvPr>
            <p:ph type="title"/>
          </p:nvPr>
        </p:nvSpPr>
        <p:spPr>
          <a:xfrm>
            <a:off x="457201" y="204785"/>
            <a:ext cx="3008116" cy="871540"/>
          </a:xfrm>
          <a:prstGeom prst="rect">
            <a:avLst/>
          </a:prstGeom>
        </p:spPr>
        <p:txBody>
          <a:bodyPr anchor="b"/>
          <a:lstStyle>
            <a:lvl1pPr algn="l">
              <a:defRPr sz="800" b="1"/>
            </a:lvl1pPr>
          </a:lstStyle>
          <a:p>
            <a:r>
              <a:t>Titolo Testo</a:t>
            </a:r>
          </a:p>
        </p:txBody>
      </p:sp>
      <p:sp>
        <p:nvSpPr>
          <p:cNvPr id="173" name="Corpo livello uno…"/>
          <p:cNvSpPr txBox="1">
            <a:spLocks noGrp="1"/>
          </p:cNvSpPr>
          <p:nvPr>
            <p:ph type="body" idx="13"/>
          </p:nvPr>
        </p:nvSpPr>
        <p:spPr>
          <a:xfrm>
            <a:off x="3574851" y="204788"/>
            <a:ext cx="5111949" cy="4389834"/>
          </a:xfrm>
          <a:prstGeom prst="rect">
            <a:avLst/>
          </a:prstGeom>
        </p:spPr>
        <p:txBody>
          <a:bodyPr/>
          <a:lstStyle/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xfrm>
            <a:off x="652465" y="126808"/>
            <a:ext cx="7839076" cy="1303139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52462" y="1429943"/>
            <a:ext cx="3848102" cy="2997401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2500"/>
              </a:spcBef>
            </a:lvl1pPr>
            <a:lvl2pPr>
              <a:spcBef>
                <a:spcPts val="2500"/>
              </a:spcBef>
            </a:lvl2pPr>
            <a:lvl3pPr>
              <a:spcBef>
                <a:spcPts val="2500"/>
              </a:spcBef>
            </a:lvl3pPr>
            <a:lvl4pPr>
              <a:spcBef>
                <a:spcPts val="2500"/>
              </a:spcBef>
            </a:lvl4pPr>
            <a:lvl5pPr>
              <a:spcBef>
                <a:spcPts val="2500"/>
              </a:spcBef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Immagine"/>
          <p:cNvSpPr>
            <a:spLocks noGrp="1"/>
          </p:cNvSpPr>
          <p:nvPr>
            <p:ph type="pic" sz="half" idx="13"/>
          </p:nvPr>
        </p:nvSpPr>
        <p:spPr>
          <a:xfrm>
            <a:off x="1792484" y="459581"/>
            <a:ext cx="5486403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2" name="Titolo Testo"/>
          <p:cNvSpPr txBox="1">
            <a:spLocks noGrp="1"/>
          </p:cNvSpPr>
          <p:nvPr>
            <p:ph type="title"/>
          </p:nvPr>
        </p:nvSpPr>
        <p:spPr>
          <a:xfrm>
            <a:off x="1792484" y="3600455"/>
            <a:ext cx="5486403" cy="425055"/>
          </a:xfrm>
          <a:prstGeom prst="rect">
            <a:avLst/>
          </a:prstGeom>
        </p:spPr>
        <p:txBody>
          <a:bodyPr anchor="b"/>
          <a:lstStyle>
            <a:lvl1pPr algn="l">
              <a:defRPr sz="800" b="1"/>
            </a:lvl1pPr>
          </a:lstStyle>
          <a:p>
            <a:r>
              <a:t>Titolo Testo</a:t>
            </a:r>
          </a:p>
        </p:txBody>
      </p:sp>
      <p:sp>
        <p:nvSpPr>
          <p:cNvPr id="18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2484" y="4025508"/>
            <a:ext cx="5486403" cy="60364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500"/>
            </a:lvl1pPr>
            <a:lvl2pPr marL="0" indent="0">
              <a:buSzTx/>
              <a:buFontTx/>
              <a:buNone/>
              <a:defRPr sz="500"/>
            </a:lvl2pPr>
            <a:lvl3pPr marL="0" indent="0">
              <a:buSzTx/>
              <a:buFontTx/>
              <a:buNone/>
              <a:defRPr sz="500"/>
            </a:lvl3pPr>
            <a:lvl4pPr marL="0" indent="0">
              <a:buSzTx/>
              <a:buFontTx/>
              <a:buNone/>
              <a:defRPr sz="500"/>
            </a:lvl4pPr>
            <a:lvl5pPr marL="0" indent="0">
              <a:buSzTx/>
              <a:buFontTx/>
              <a:buNone/>
              <a:defRPr sz="5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92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olo Testo"/>
          <p:cNvSpPr txBox="1">
            <a:spLocks noGrp="1"/>
          </p:cNvSpPr>
          <p:nvPr>
            <p:ph type="title"/>
          </p:nvPr>
        </p:nvSpPr>
        <p:spPr>
          <a:xfrm>
            <a:off x="6531774" y="95250"/>
            <a:ext cx="1959771" cy="504825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01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52465" y="95250"/>
            <a:ext cx="5822156" cy="504825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olo Testo"/>
          <p:cNvSpPr txBox="1">
            <a:spLocks noGrp="1"/>
          </p:cNvSpPr>
          <p:nvPr>
            <p:ph type="title"/>
          </p:nvPr>
        </p:nvSpPr>
        <p:spPr>
          <a:xfrm>
            <a:off x="685800" y="1597825"/>
            <a:ext cx="7772400" cy="110252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2500"/>
              </a:spcBef>
              <a:buSzTx/>
              <a:buFontTx/>
              <a:buNone/>
            </a:lvl1pPr>
            <a:lvl2pPr marL="0" indent="0" algn="ctr">
              <a:spcBef>
                <a:spcPts val="2500"/>
              </a:spcBef>
              <a:buSzTx/>
              <a:buFontTx/>
              <a:buNone/>
            </a:lvl2pPr>
            <a:lvl3pPr marL="0" indent="0" algn="ctr">
              <a:spcBef>
                <a:spcPts val="2500"/>
              </a:spcBef>
              <a:buSzTx/>
              <a:buFontTx/>
              <a:buNone/>
            </a:lvl3pPr>
            <a:lvl4pPr marL="0" indent="0" algn="ctr">
              <a:spcBef>
                <a:spcPts val="2500"/>
              </a:spcBef>
              <a:buSzTx/>
              <a:buFontTx/>
              <a:buNone/>
            </a:lvl4pPr>
            <a:lvl5pPr marL="0" indent="0" algn="ctr">
              <a:spcBef>
                <a:spcPts val="2500"/>
              </a:spcBef>
              <a:buSzTx/>
              <a:buFontTx/>
              <a:buNone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olo Testo"/>
          <p:cNvSpPr txBox="1">
            <a:spLocks noGrp="1"/>
          </p:cNvSpPr>
          <p:nvPr>
            <p:ph type="title"/>
          </p:nvPr>
        </p:nvSpPr>
        <p:spPr>
          <a:xfrm>
            <a:off x="652465" y="126808"/>
            <a:ext cx="7839076" cy="1303139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981580" y="1429943"/>
            <a:ext cx="3509965" cy="2997401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2500"/>
              </a:spcBef>
            </a:lvl1pPr>
            <a:lvl2pPr>
              <a:spcBef>
                <a:spcPts val="2500"/>
              </a:spcBef>
            </a:lvl2pPr>
            <a:lvl3pPr>
              <a:spcBef>
                <a:spcPts val="2500"/>
              </a:spcBef>
            </a:lvl3pPr>
            <a:lvl4pPr>
              <a:spcBef>
                <a:spcPts val="2500"/>
              </a:spcBef>
            </a:lvl4pPr>
            <a:lvl5pPr>
              <a:spcBef>
                <a:spcPts val="2500"/>
              </a:spcBef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olo Testo"/>
          <p:cNvSpPr txBox="1">
            <a:spLocks noGrp="1"/>
          </p:cNvSpPr>
          <p:nvPr>
            <p:ph type="title"/>
          </p:nvPr>
        </p:nvSpPr>
        <p:spPr>
          <a:xfrm>
            <a:off x="722114" y="3305176"/>
            <a:ext cx="7772401" cy="1021558"/>
          </a:xfrm>
          <a:prstGeom prst="rect">
            <a:avLst/>
          </a:prstGeo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t>Titolo Testo</a:t>
            </a:r>
          </a:p>
        </p:txBody>
      </p:sp>
      <p:sp>
        <p:nvSpPr>
          <p:cNvPr id="22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22114" y="2180034"/>
            <a:ext cx="7772401" cy="112514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500"/>
              </a:spcBef>
              <a:buSzTx/>
              <a:buFontTx/>
              <a:buNone/>
              <a:defRPr sz="800"/>
            </a:lvl1pPr>
            <a:lvl2pPr marL="0" indent="0">
              <a:spcBef>
                <a:spcPts val="2500"/>
              </a:spcBef>
              <a:buSzTx/>
              <a:buFontTx/>
              <a:buNone/>
              <a:defRPr sz="800"/>
            </a:lvl2pPr>
            <a:lvl3pPr marL="0" indent="0">
              <a:spcBef>
                <a:spcPts val="2500"/>
              </a:spcBef>
              <a:buSzTx/>
              <a:buFontTx/>
              <a:buNone/>
              <a:defRPr sz="800"/>
            </a:lvl3pPr>
            <a:lvl4pPr marL="0" indent="0">
              <a:spcBef>
                <a:spcPts val="2500"/>
              </a:spcBef>
              <a:buSzTx/>
              <a:buFontTx/>
              <a:buNone/>
              <a:defRPr sz="800"/>
            </a:lvl4pPr>
            <a:lvl5pPr marL="0" indent="0">
              <a:spcBef>
                <a:spcPts val="2500"/>
              </a:spcBef>
              <a:buSzTx/>
              <a:buFontTx/>
              <a:buNone/>
              <a:defRPr sz="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itolo Testo"/>
          <p:cNvSpPr txBox="1">
            <a:spLocks noGrp="1"/>
          </p:cNvSpPr>
          <p:nvPr>
            <p:ph type="title"/>
          </p:nvPr>
        </p:nvSpPr>
        <p:spPr>
          <a:xfrm>
            <a:off x="652465" y="126808"/>
            <a:ext cx="7839076" cy="1303139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3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981575" y="1429943"/>
            <a:ext cx="1726408" cy="2997401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2500"/>
              </a:spcBef>
              <a:defRPr sz="1100"/>
            </a:lvl1pPr>
            <a:lvl2pPr marL="567710" indent="-320101">
              <a:spcBef>
                <a:spcPts val="2500"/>
              </a:spcBef>
              <a:defRPr sz="1100"/>
            </a:lvl2pPr>
            <a:lvl3pPr marL="774386" indent="-360115">
              <a:spcBef>
                <a:spcPts val="2500"/>
              </a:spcBef>
              <a:defRPr sz="1100"/>
            </a:lvl3pPr>
            <a:lvl4pPr marL="992495" indent="-411560">
              <a:spcBef>
                <a:spcPts val="2500"/>
              </a:spcBef>
              <a:defRPr sz="1100"/>
            </a:lvl4pPr>
            <a:lvl5pPr marL="1159158" indent="-411560">
              <a:spcBef>
                <a:spcPts val="2500"/>
              </a:spcBef>
              <a:defRPr sz="11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645223" y="1151333"/>
            <a:ext cx="4041577" cy="4798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500"/>
              </a:spcBef>
              <a:buSzTx/>
              <a:buFontTx/>
              <a:buNone/>
              <a:defRPr sz="900" b="1"/>
            </a:lvl1pPr>
            <a:lvl2pPr marL="394927" indent="-147319">
              <a:spcBef>
                <a:spcPts val="2500"/>
              </a:spcBef>
              <a:buFontTx/>
              <a:defRPr sz="900" b="1"/>
            </a:lvl2pPr>
            <a:lvl3pPr marL="561591" indent="-147319">
              <a:spcBef>
                <a:spcPts val="2500"/>
              </a:spcBef>
              <a:buFontTx/>
              <a:defRPr sz="900" b="1"/>
            </a:lvl3pPr>
            <a:lvl4pPr marL="728255" indent="-147319">
              <a:spcBef>
                <a:spcPts val="2500"/>
              </a:spcBef>
              <a:buFontTx/>
              <a:defRPr sz="900" b="1"/>
            </a:lvl4pPr>
            <a:lvl5pPr marL="894918" indent="-147319">
              <a:spcBef>
                <a:spcPts val="2500"/>
              </a:spcBef>
              <a:buFontTx/>
              <a:defRPr sz="9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6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47" name="Corpo livello uno…"/>
          <p:cNvSpPr txBox="1">
            <a:spLocks noGrp="1"/>
          </p:cNvSpPr>
          <p:nvPr>
            <p:ph type="body" sz="quarter" idx="13"/>
          </p:nvPr>
        </p:nvSpPr>
        <p:spPr>
          <a:xfrm>
            <a:off x="457200" y="1151333"/>
            <a:ext cx="4040386" cy="479824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2500"/>
              </a:spcBef>
              <a:buSzTx/>
              <a:buFontTx/>
              <a:buNone/>
              <a:defRPr sz="900" b="1"/>
            </a:pPr>
            <a:endParaRPr/>
          </a:p>
        </p:txBody>
      </p:sp>
      <p:sp>
        <p:nvSpPr>
          <p:cNvPr id="24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olo Testo"/>
          <p:cNvSpPr txBox="1">
            <a:spLocks noGrp="1"/>
          </p:cNvSpPr>
          <p:nvPr>
            <p:ph type="title"/>
          </p:nvPr>
        </p:nvSpPr>
        <p:spPr>
          <a:xfrm>
            <a:off x="652465" y="126808"/>
            <a:ext cx="7839076" cy="1303139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5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722114" y="3305176"/>
            <a:ext cx="7772401" cy="1021558"/>
          </a:xfrm>
          <a:prstGeom prst="rect">
            <a:avLst/>
          </a:prstGeo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22114" y="2180034"/>
            <a:ext cx="7772401" cy="112514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500"/>
              </a:spcBef>
              <a:buSzTx/>
              <a:buFontTx/>
              <a:buNone/>
              <a:defRPr sz="800"/>
            </a:lvl1pPr>
            <a:lvl2pPr marL="0" indent="0">
              <a:spcBef>
                <a:spcPts val="2500"/>
              </a:spcBef>
              <a:buSzTx/>
              <a:buFontTx/>
              <a:buNone/>
              <a:defRPr sz="800"/>
            </a:lvl2pPr>
            <a:lvl3pPr marL="0" indent="0">
              <a:spcBef>
                <a:spcPts val="2500"/>
              </a:spcBef>
              <a:buSzTx/>
              <a:buFontTx/>
              <a:buNone/>
              <a:defRPr sz="800"/>
            </a:lvl3pPr>
            <a:lvl4pPr marL="0" indent="0">
              <a:spcBef>
                <a:spcPts val="2500"/>
              </a:spcBef>
              <a:buSzTx/>
              <a:buFontTx/>
              <a:buNone/>
              <a:defRPr sz="800"/>
            </a:lvl4pPr>
            <a:lvl5pPr marL="0" indent="0">
              <a:spcBef>
                <a:spcPts val="2500"/>
              </a:spcBef>
              <a:buSzTx/>
              <a:buFontTx/>
              <a:buNone/>
              <a:defRPr sz="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076328"/>
            <a:ext cx="3008117" cy="3518297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2500"/>
              </a:spcBef>
              <a:buSzTx/>
              <a:buFontTx/>
              <a:buNone/>
              <a:defRPr sz="500"/>
            </a:lvl1pPr>
            <a:lvl2pPr marL="329452" indent="-81844">
              <a:spcBef>
                <a:spcPts val="2500"/>
              </a:spcBef>
              <a:buFontTx/>
              <a:defRPr sz="500"/>
            </a:lvl2pPr>
            <a:lvl3pPr marL="496116" indent="-81844">
              <a:spcBef>
                <a:spcPts val="2500"/>
              </a:spcBef>
              <a:buFontTx/>
              <a:defRPr sz="500"/>
            </a:lvl3pPr>
            <a:lvl4pPr marL="662780" indent="-81844">
              <a:spcBef>
                <a:spcPts val="2500"/>
              </a:spcBef>
              <a:buFontTx/>
              <a:defRPr sz="500"/>
            </a:lvl4pPr>
            <a:lvl5pPr marL="829443" indent="-81844">
              <a:spcBef>
                <a:spcPts val="2500"/>
              </a:spcBef>
              <a:buFontTx/>
              <a:defRPr sz="5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71" name="Titolo Testo"/>
          <p:cNvSpPr txBox="1">
            <a:spLocks noGrp="1"/>
          </p:cNvSpPr>
          <p:nvPr>
            <p:ph type="title"/>
          </p:nvPr>
        </p:nvSpPr>
        <p:spPr>
          <a:xfrm>
            <a:off x="457201" y="204785"/>
            <a:ext cx="3008116" cy="871540"/>
          </a:xfrm>
          <a:prstGeom prst="rect">
            <a:avLst/>
          </a:prstGeom>
        </p:spPr>
        <p:txBody>
          <a:bodyPr anchor="b"/>
          <a:lstStyle>
            <a:lvl1pPr algn="l">
              <a:defRPr sz="800" b="1"/>
            </a:lvl1pPr>
          </a:lstStyle>
          <a:p>
            <a:r>
              <a:t>Titolo Testo</a:t>
            </a:r>
          </a:p>
        </p:txBody>
      </p:sp>
      <p:sp>
        <p:nvSpPr>
          <p:cNvPr id="272" name="Corpo livello uno…"/>
          <p:cNvSpPr txBox="1">
            <a:spLocks noGrp="1"/>
          </p:cNvSpPr>
          <p:nvPr>
            <p:ph type="body" idx="13"/>
          </p:nvPr>
        </p:nvSpPr>
        <p:spPr>
          <a:xfrm>
            <a:off x="3574851" y="204788"/>
            <a:ext cx="5111949" cy="4389834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ts val="2500"/>
              </a:spcBef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Immagine"/>
          <p:cNvSpPr>
            <a:spLocks noGrp="1"/>
          </p:cNvSpPr>
          <p:nvPr>
            <p:ph type="pic" sz="half" idx="13"/>
          </p:nvPr>
        </p:nvSpPr>
        <p:spPr>
          <a:xfrm>
            <a:off x="1792484" y="459581"/>
            <a:ext cx="5486403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1" name="Titolo Testo"/>
          <p:cNvSpPr txBox="1">
            <a:spLocks noGrp="1"/>
          </p:cNvSpPr>
          <p:nvPr>
            <p:ph type="title"/>
          </p:nvPr>
        </p:nvSpPr>
        <p:spPr>
          <a:xfrm>
            <a:off x="1792484" y="3600455"/>
            <a:ext cx="5486403" cy="425055"/>
          </a:xfrm>
          <a:prstGeom prst="rect">
            <a:avLst/>
          </a:prstGeom>
        </p:spPr>
        <p:txBody>
          <a:bodyPr anchor="b"/>
          <a:lstStyle>
            <a:lvl1pPr algn="l">
              <a:defRPr sz="800" b="1"/>
            </a:lvl1pPr>
          </a:lstStyle>
          <a:p>
            <a:r>
              <a:t>Titolo Testo</a:t>
            </a:r>
          </a:p>
        </p:txBody>
      </p:sp>
      <p:sp>
        <p:nvSpPr>
          <p:cNvPr id="28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2484" y="4025508"/>
            <a:ext cx="5486403" cy="603649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2500"/>
              </a:spcBef>
              <a:buSzTx/>
              <a:buFontTx/>
              <a:buNone/>
              <a:defRPr sz="500"/>
            </a:lvl1pPr>
            <a:lvl2pPr marL="0" indent="0">
              <a:spcBef>
                <a:spcPts val="2500"/>
              </a:spcBef>
              <a:buSzTx/>
              <a:buFontTx/>
              <a:buNone/>
              <a:defRPr sz="500"/>
            </a:lvl2pPr>
            <a:lvl3pPr marL="0" indent="0">
              <a:spcBef>
                <a:spcPts val="2500"/>
              </a:spcBef>
              <a:buSzTx/>
              <a:buFontTx/>
              <a:buNone/>
              <a:defRPr sz="500"/>
            </a:lvl3pPr>
            <a:lvl4pPr marL="0" indent="0">
              <a:spcBef>
                <a:spcPts val="2500"/>
              </a:spcBef>
              <a:buSzTx/>
              <a:buFontTx/>
              <a:buNone/>
              <a:defRPr sz="500"/>
            </a:lvl4pPr>
            <a:lvl5pPr marL="0" indent="0">
              <a:spcBef>
                <a:spcPts val="2500"/>
              </a:spcBef>
              <a:buSzTx/>
              <a:buFontTx/>
              <a:buNone/>
              <a:defRPr sz="5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8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itolo Testo"/>
          <p:cNvSpPr txBox="1">
            <a:spLocks noGrp="1"/>
          </p:cNvSpPr>
          <p:nvPr>
            <p:ph type="title"/>
          </p:nvPr>
        </p:nvSpPr>
        <p:spPr>
          <a:xfrm>
            <a:off x="652465" y="126808"/>
            <a:ext cx="7839076" cy="1303139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91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981580" y="1429943"/>
            <a:ext cx="3509965" cy="2997401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2500"/>
              </a:spcBef>
            </a:lvl1pPr>
            <a:lvl2pPr>
              <a:spcBef>
                <a:spcPts val="2500"/>
              </a:spcBef>
            </a:lvl2pPr>
            <a:lvl3pPr>
              <a:spcBef>
                <a:spcPts val="2500"/>
              </a:spcBef>
            </a:lvl3pPr>
            <a:lvl4pPr>
              <a:spcBef>
                <a:spcPts val="2500"/>
              </a:spcBef>
            </a:lvl4pPr>
            <a:lvl5pPr>
              <a:spcBef>
                <a:spcPts val="2500"/>
              </a:spcBef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9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itolo Testo"/>
          <p:cNvSpPr txBox="1">
            <a:spLocks noGrp="1"/>
          </p:cNvSpPr>
          <p:nvPr>
            <p:ph type="title"/>
          </p:nvPr>
        </p:nvSpPr>
        <p:spPr>
          <a:xfrm>
            <a:off x="6531774" y="126801"/>
            <a:ext cx="1959771" cy="430054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0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52465" y="126801"/>
            <a:ext cx="5822156" cy="430054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2500"/>
              </a:spcBef>
            </a:lvl1pPr>
            <a:lvl2pPr>
              <a:spcBef>
                <a:spcPts val="2500"/>
              </a:spcBef>
            </a:lvl2pPr>
            <a:lvl3pPr>
              <a:spcBef>
                <a:spcPts val="2500"/>
              </a:spcBef>
            </a:lvl3pPr>
            <a:lvl4pPr>
              <a:spcBef>
                <a:spcPts val="2500"/>
              </a:spcBef>
            </a:lvl4pPr>
            <a:lvl5pPr>
              <a:spcBef>
                <a:spcPts val="2500"/>
              </a:spcBef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0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itolo Testo"/>
          <p:cNvSpPr txBox="1">
            <a:spLocks noGrp="1"/>
          </p:cNvSpPr>
          <p:nvPr>
            <p:ph type="title"/>
          </p:nvPr>
        </p:nvSpPr>
        <p:spPr>
          <a:xfrm>
            <a:off x="685800" y="1597825"/>
            <a:ext cx="7772400" cy="110252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2500"/>
              </a:spcBef>
              <a:buSzTx/>
              <a:buFontTx/>
              <a:buNone/>
            </a:lvl1pPr>
            <a:lvl2pPr marL="0" indent="0" algn="ctr">
              <a:spcBef>
                <a:spcPts val="2500"/>
              </a:spcBef>
              <a:buSzTx/>
              <a:buFontTx/>
              <a:buNone/>
            </a:lvl2pPr>
            <a:lvl3pPr marL="0" indent="0" algn="ctr">
              <a:spcBef>
                <a:spcPts val="2500"/>
              </a:spcBef>
              <a:buSzTx/>
              <a:buFontTx/>
              <a:buNone/>
            </a:lvl3pPr>
            <a:lvl4pPr marL="0" indent="0" algn="ctr">
              <a:spcBef>
                <a:spcPts val="2500"/>
              </a:spcBef>
              <a:buSzTx/>
              <a:buFontTx/>
              <a:buNone/>
            </a:lvl4pPr>
            <a:lvl5pPr marL="0" indent="0" algn="ctr">
              <a:spcBef>
                <a:spcPts val="2500"/>
              </a:spcBef>
              <a:buSzTx/>
              <a:buFontTx/>
              <a:buNone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itolo Testo"/>
          <p:cNvSpPr txBox="1">
            <a:spLocks noGrp="1"/>
          </p:cNvSpPr>
          <p:nvPr>
            <p:ph type="title"/>
          </p:nvPr>
        </p:nvSpPr>
        <p:spPr>
          <a:xfrm>
            <a:off x="652465" y="133351"/>
            <a:ext cx="7839076" cy="1290638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1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52462" y="1423987"/>
            <a:ext cx="3829052" cy="290989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2500"/>
              </a:spcBef>
            </a:lvl1pPr>
            <a:lvl2pPr>
              <a:spcBef>
                <a:spcPts val="2500"/>
              </a:spcBef>
            </a:lvl2pPr>
            <a:lvl3pPr>
              <a:spcBef>
                <a:spcPts val="2500"/>
              </a:spcBef>
            </a:lvl3pPr>
            <a:lvl4pPr>
              <a:spcBef>
                <a:spcPts val="2500"/>
              </a:spcBef>
            </a:lvl4pPr>
            <a:lvl5pPr>
              <a:spcBef>
                <a:spcPts val="2500"/>
              </a:spcBef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itolo Testo"/>
          <p:cNvSpPr txBox="1">
            <a:spLocks noGrp="1"/>
          </p:cNvSpPr>
          <p:nvPr>
            <p:ph type="title"/>
          </p:nvPr>
        </p:nvSpPr>
        <p:spPr>
          <a:xfrm>
            <a:off x="722114" y="3305176"/>
            <a:ext cx="7772401" cy="1021558"/>
          </a:xfrm>
          <a:prstGeom prst="rect">
            <a:avLst/>
          </a:prstGeo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t>Titolo Testo</a:t>
            </a:r>
          </a:p>
        </p:txBody>
      </p:sp>
      <p:sp>
        <p:nvSpPr>
          <p:cNvPr id="32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22114" y="2180034"/>
            <a:ext cx="7772401" cy="112514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500"/>
              </a:spcBef>
              <a:buSzTx/>
              <a:buFontTx/>
              <a:buNone/>
              <a:defRPr sz="800"/>
            </a:lvl1pPr>
            <a:lvl2pPr marL="0" indent="0">
              <a:spcBef>
                <a:spcPts val="2500"/>
              </a:spcBef>
              <a:buSzTx/>
              <a:buFontTx/>
              <a:buNone/>
              <a:defRPr sz="800"/>
            </a:lvl2pPr>
            <a:lvl3pPr marL="0" indent="0">
              <a:spcBef>
                <a:spcPts val="2500"/>
              </a:spcBef>
              <a:buSzTx/>
              <a:buFontTx/>
              <a:buNone/>
              <a:defRPr sz="800"/>
            </a:lvl3pPr>
            <a:lvl4pPr marL="0" indent="0">
              <a:spcBef>
                <a:spcPts val="2500"/>
              </a:spcBef>
              <a:buSzTx/>
              <a:buFontTx/>
              <a:buNone/>
              <a:defRPr sz="800"/>
            </a:lvl4pPr>
            <a:lvl5pPr marL="0" indent="0">
              <a:spcBef>
                <a:spcPts val="2500"/>
              </a:spcBef>
              <a:buSzTx/>
              <a:buFontTx/>
              <a:buNone/>
              <a:defRPr sz="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2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itolo Testo"/>
          <p:cNvSpPr txBox="1">
            <a:spLocks noGrp="1"/>
          </p:cNvSpPr>
          <p:nvPr>
            <p:ph type="title"/>
          </p:nvPr>
        </p:nvSpPr>
        <p:spPr>
          <a:xfrm>
            <a:off x="652465" y="133351"/>
            <a:ext cx="7839076" cy="1290638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3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52462" y="1423987"/>
            <a:ext cx="1885951" cy="290989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2500"/>
              </a:spcBef>
              <a:defRPr sz="1100"/>
            </a:lvl1pPr>
            <a:lvl2pPr marL="567710" indent="-320101">
              <a:spcBef>
                <a:spcPts val="2500"/>
              </a:spcBef>
              <a:defRPr sz="1100"/>
            </a:lvl2pPr>
            <a:lvl3pPr marL="774386" indent="-360115">
              <a:spcBef>
                <a:spcPts val="2500"/>
              </a:spcBef>
              <a:defRPr sz="1100"/>
            </a:lvl3pPr>
            <a:lvl4pPr marL="992495" indent="-411560">
              <a:spcBef>
                <a:spcPts val="2500"/>
              </a:spcBef>
              <a:defRPr sz="1100"/>
            </a:lvl4pPr>
            <a:lvl5pPr marL="1159158" indent="-411560">
              <a:spcBef>
                <a:spcPts val="2500"/>
              </a:spcBef>
              <a:defRPr sz="11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3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645223" y="1151333"/>
            <a:ext cx="4041577" cy="4798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500"/>
              </a:spcBef>
              <a:buSzTx/>
              <a:buFontTx/>
              <a:buNone/>
              <a:defRPr sz="900" b="1"/>
            </a:lvl1pPr>
            <a:lvl2pPr marL="394927" indent="-147319">
              <a:spcBef>
                <a:spcPts val="2500"/>
              </a:spcBef>
              <a:buFontTx/>
              <a:defRPr sz="900" b="1"/>
            </a:lvl2pPr>
            <a:lvl3pPr marL="561591" indent="-147319">
              <a:spcBef>
                <a:spcPts val="2500"/>
              </a:spcBef>
              <a:buFontTx/>
              <a:defRPr sz="900" b="1"/>
            </a:lvl3pPr>
            <a:lvl4pPr marL="728255" indent="-147319">
              <a:spcBef>
                <a:spcPts val="2500"/>
              </a:spcBef>
              <a:buFontTx/>
              <a:defRPr sz="900" b="1"/>
            </a:lvl4pPr>
            <a:lvl5pPr marL="894918" indent="-147319">
              <a:spcBef>
                <a:spcPts val="2500"/>
              </a:spcBef>
              <a:buFontTx/>
              <a:defRPr sz="9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45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46" name="Corpo livello uno…"/>
          <p:cNvSpPr txBox="1">
            <a:spLocks noGrp="1"/>
          </p:cNvSpPr>
          <p:nvPr>
            <p:ph type="body" sz="quarter" idx="13"/>
          </p:nvPr>
        </p:nvSpPr>
        <p:spPr>
          <a:xfrm>
            <a:off x="457200" y="1151333"/>
            <a:ext cx="4040386" cy="479824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2500"/>
              </a:spcBef>
              <a:buSzTx/>
              <a:buFontTx/>
              <a:buNone/>
              <a:defRPr sz="900" b="1"/>
            </a:pPr>
            <a:endParaRPr/>
          </a:p>
        </p:txBody>
      </p:sp>
      <p:sp>
        <p:nvSpPr>
          <p:cNvPr id="34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itolo Testo"/>
          <p:cNvSpPr txBox="1">
            <a:spLocks noGrp="1"/>
          </p:cNvSpPr>
          <p:nvPr>
            <p:ph type="title"/>
          </p:nvPr>
        </p:nvSpPr>
        <p:spPr>
          <a:xfrm>
            <a:off x="652465" y="133351"/>
            <a:ext cx="7839076" cy="1290638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5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xfrm>
            <a:off x="652465" y="126808"/>
            <a:ext cx="7839076" cy="1303139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52465" y="1429943"/>
            <a:ext cx="1895476" cy="2997401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2500"/>
              </a:spcBef>
              <a:defRPr sz="1100"/>
            </a:lvl1pPr>
            <a:lvl2pPr marL="567710" indent="-320101">
              <a:spcBef>
                <a:spcPts val="2500"/>
              </a:spcBef>
              <a:defRPr sz="1100"/>
            </a:lvl2pPr>
            <a:lvl3pPr marL="774386" indent="-360115">
              <a:spcBef>
                <a:spcPts val="2500"/>
              </a:spcBef>
              <a:defRPr sz="1100"/>
            </a:lvl3pPr>
            <a:lvl4pPr marL="992495" indent="-411560">
              <a:spcBef>
                <a:spcPts val="2500"/>
              </a:spcBef>
              <a:defRPr sz="1100"/>
            </a:lvl4pPr>
            <a:lvl5pPr marL="1159158" indent="-411560">
              <a:spcBef>
                <a:spcPts val="2500"/>
              </a:spcBef>
              <a:defRPr sz="11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076328"/>
            <a:ext cx="3008117" cy="3518297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2500"/>
              </a:spcBef>
              <a:buSzTx/>
              <a:buFontTx/>
              <a:buNone/>
              <a:defRPr sz="500"/>
            </a:lvl1pPr>
            <a:lvl2pPr marL="329452" indent="-81844">
              <a:spcBef>
                <a:spcPts val="2500"/>
              </a:spcBef>
              <a:buFontTx/>
              <a:defRPr sz="500"/>
            </a:lvl2pPr>
            <a:lvl3pPr marL="496116" indent="-81844">
              <a:spcBef>
                <a:spcPts val="2500"/>
              </a:spcBef>
              <a:buFontTx/>
              <a:defRPr sz="500"/>
            </a:lvl3pPr>
            <a:lvl4pPr marL="662780" indent="-81844">
              <a:spcBef>
                <a:spcPts val="2500"/>
              </a:spcBef>
              <a:buFontTx/>
              <a:defRPr sz="500"/>
            </a:lvl4pPr>
            <a:lvl5pPr marL="829443" indent="-81844">
              <a:spcBef>
                <a:spcPts val="2500"/>
              </a:spcBef>
              <a:buFontTx/>
              <a:defRPr sz="5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70" name="Titolo Testo"/>
          <p:cNvSpPr txBox="1">
            <a:spLocks noGrp="1"/>
          </p:cNvSpPr>
          <p:nvPr>
            <p:ph type="title"/>
          </p:nvPr>
        </p:nvSpPr>
        <p:spPr>
          <a:xfrm>
            <a:off x="457201" y="204785"/>
            <a:ext cx="3008116" cy="871540"/>
          </a:xfrm>
          <a:prstGeom prst="rect">
            <a:avLst/>
          </a:prstGeom>
        </p:spPr>
        <p:txBody>
          <a:bodyPr anchor="b"/>
          <a:lstStyle>
            <a:lvl1pPr algn="l">
              <a:defRPr sz="800" b="1"/>
            </a:lvl1pPr>
          </a:lstStyle>
          <a:p>
            <a:r>
              <a:t>Titolo Testo</a:t>
            </a:r>
          </a:p>
        </p:txBody>
      </p:sp>
      <p:sp>
        <p:nvSpPr>
          <p:cNvPr id="371" name="Corpo livello uno…"/>
          <p:cNvSpPr txBox="1">
            <a:spLocks noGrp="1"/>
          </p:cNvSpPr>
          <p:nvPr>
            <p:ph type="body" idx="13"/>
          </p:nvPr>
        </p:nvSpPr>
        <p:spPr>
          <a:xfrm>
            <a:off x="3574851" y="204788"/>
            <a:ext cx="5111949" cy="4389834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ts val="2500"/>
              </a:spcBef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7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Immagine"/>
          <p:cNvSpPr>
            <a:spLocks noGrp="1"/>
          </p:cNvSpPr>
          <p:nvPr>
            <p:ph type="pic" sz="half" idx="13"/>
          </p:nvPr>
        </p:nvSpPr>
        <p:spPr>
          <a:xfrm>
            <a:off x="1792484" y="459581"/>
            <a:ext cx="5486403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0" name="Titolo Testo"/>
          <p:cNvSpPr txBox="1">
            <a:spLocks noGrp="1"/>
          </p:cNvSpPr>
          <p:nvPr>
            <p:ph type="title"/>
          </p:nvPr>
        </p:nvSpPr>
        <p:spPr>
          <a:xfrm>
            <a:off x="1792484" y="3600455"/>
            <a:ext cx="5486403" cy="425055"/>
          </a:xfrm>
          <a:prstGeom prst="rect">
            <a:avLst/>
          </a:prstGeom>
        </p:spPr>
        <p:txBody>
          <a:bodyPr anchor="b"/>
          <a:lstStyle>
            <a:lvl1pPr algn="l">
              <a:defRPr sz="800" b="1"/>
            </a:lvl1pPr>
          </a:lstStyle>
          <a:p>
            <a:r>
              <a:t>Titolo Testo</a:t>
            </a:r>
          </a:p>
        </p:txBody>
      </p:sp>
      <p:sp>
        <p:nvSpPr>
          <p:cNvPr id="38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2484" y="4025508"/>
            <a:ext cx="5486403" cy="603649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2500"/>
              </a:spcBef>
              <a:buSzTx/>
              <a:buFontTx/>
              <a:buNone/>
              <a:defRPr sz="500"/>
            </a:lvl1pPr>
            <a:lvl2pPr marL="0" indent="0">
              <a:spcBef>
                <a:spcPts val="2500"/>
              </a:spcBef>
              <a:buSzTx/>
              <a:buFontTx/>
              <a:buNone/>
              <a:defRPr sz="500"/>
            </a:lvl2pPr>
            <a:lvl3pPr marL="0" indent="0">
              <a:spcBef>
                <a:spcPts val="2500"/>
              </a:spcBef>
              <a:buSzTx/>
              <a:buFontTx/>
              <a:buNone/>
              <a:defRPr sz="500"/>
            </a:lvl3pPr>
            <a:lvl4pPr marL="0" indent="0">
              <a:spcBef>
                <a:spcPts val="2500"/>
              </a:spcBef>
              <a:buSzTx/>
              <a:buFontTx/>
              <a:buNone/>
              <a:defRPr sz="500"/>
            </a:lvl4pPr>
            <a:lvl5pPr marL="0" indent="0">
              <a:spcBef>
                <a:spcPts val="2500"/>
              </a:spcBef>
              <a:buSzTx/>
              <a:buFontTx/>
              <a:buNone/>
              <a:defRPr sz="5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8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itolo Testo"/>
          <p:cNvSpPr txBox="1">
            <a:spLocks noGrp="1"/>
          </p:cNvSpPr>
          <p:nvPr>
            <p:ph type="title"/>
          </p:nvPr>
        </p:nvSpPr>
        <p:spPr>
          <a:xfrm>
            <a:off x="652465" y="133351"/>
            <a:ext cx="7839076" cy="1290638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0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52462" y="1423987"/>
            <a:ext cx="3829052" cy="290989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2500"/>
              </a:spcBef>
            </a:lvl1pPr>
            <a:lvl2pPr>
              <a:spcBef>
                <a:spcPts val="2500"/>
              </a:spcBef>
            </a:lvl2pPr>
            <a:lvl3pPr>
              <a:spcBef>
                <a:spcPts val="2500"/>
              </a:spcBef>
            </a:lvl3pPr>
            <a:lvl4pPr>
              <a:spcBef>
                <a:spcPts val="2500"/>
              </a:spcBef>
            </a:lvl4pPr>
            <a:lvl5pPr>
              <a:spcBef>
                <a:spcPts val="2500"/>
              </a:spcBef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itolo Testo"/>
          <p:cNvSpPr txBox="1">
            <a:spLocks noGrp="1"/>
          </p:cNvSpPr>
          <p:nvPr>
            <p:ph type="title"/>
          </p:nvPr>
        </p:nvSpPr>
        <p:spPr>
          <a:xfrm>
            <a:off x="6531774" y="133351"/>
            <a:ext cx="1959771" cy="4200527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9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52465" y="133351"/>
            <a:ext cx="5822156" cy="4200527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2500"/>
              </a:spcBef>
            </a:lvl1pPr>
            <a:lvl2pPr>
              <a:spcBef>
                <a:spcPts val="2500"/>
              </a:spcBef>
            </a:lvl2pPr>
            <a:lvl3pPr>
              <a:spcBef>
                <a:spcPts val="2500"/>
              </a:spcBef>
            </a:lvl3pPr>
            <a:lvl4pPr>
              <a:spcBef>
                <a:spcPts val="2500"/>
              </a:spcBef>
            </a:lvl4pPr>
            <a:lvl5pPr>
              <a:spcBef>
                <a:spcPts val="2500"/>
              </a:spcBef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itolo Testo"/>
          <p:cNvSpPr txBox="1">
            <a:spLocks noGrp="1"/>
          </p:cNvSpPr>
          <p:nvPr>
            <p:ph type="title"/>
          </p:nvPr>
        </p:nvSpPr>
        <p:spPr>
          <a:xfrm>
            <a:off x="685800" y="1597825"/>
            <a:ext cx="7772400" cy="1102521"/>
          </a:xfrm>
          <a:prstGeom prst="rect">
            <a:avLst/>
          </a:prstGeom>
        </p:spPr>
        <p:txBody>
          <a:bodyPr lIns="17143" tIns="17143" rIns="17143" bIns="17143" anchor="t"/>
          <a:lstStyle>
            <a:lvl1pPr marL="14883" indent="-14883"/>
          </a:lstStyle>
          <a:p>
            <a:r>
              <a:t>Titolo Testo</a:t>
            </a:r>
          </a:p>
        </p:txBody>
      </p:sp>
      <p:sp>
        <p:nvSpPr>
          <p:cNvPr id="40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17143" tIns="17143" rIns="17143" bIns="17143"/>
          <a:lstStyle>
            <a:lvl1pPr marL="0" indent="0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1pPr>
            <a:lvl2pPr marL="0" indent="0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2pPr>
            <a:lvl3pPr marL="0" indent="0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3pPr>
            <a:lvl4pPr marL="0" indent="0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4pPr>
            <a:lvl5pPr marL="0" indent="0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17143" tIns="17143" rIns="17143" bIns="17143" anchor="t"/>
          <a:lstStyle>
            <a:lvl1pPr marL="14883" indent="-14883"/>
          </a:lstStyle>
          <a:p>
            <a:r>
              <a:t>Titolo Testo</a:t>
            </a:r>
          </a:p>
        </p:txBody>
      </p:sp>
      <p:sp>
        <p:nvSpPr>
          <p:cNvPr id="41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4"/>
          </a:xfrm>
          <a:prstGeom prst="rect">
            <a:avLst/>
          </a:prstGeom>
        </p:spPr>
        <p:txBody>
          <a:bodyPr lIns="17143" tIns="17143" rIns="17143" bIns="17143"/>
          <a:lstStyle>
            <a:lvl1pPr marL="14883" indent="-14883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1pPr>
            <a:lvl2pPr marL="14883" indent="0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2pPr>
            <a:lvl3pPr marL="14883" indent="0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3pPr>
            <a:lvl4pPr marL="14883" indent="0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4pPr>
            <a:lvl5pPr marL="14883" indent="0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itolo Testo"/>
          <p:cNvSpPr txBox="1">
            <a:spLocks noGrp="1"/>
          </p:cNvSpPr>
          <p:nvPr>
            <p:ph type="title"/>
          </p:nvPr>
        </p:nvSpPr>
        <p:spPr>
          <a:xfrm>
            <a:off x="722114" y="3305176"/>
            <a:ext cx="7772401" cy="1021558"/>
          </a:xfrm>
          <a:prstGeom prst="rect">
            <a:avLst/>
          </a:prstGeom>
        </p:spPr>
        <p:txBody>
          <a:bodyPr lIns="17143" tIns="17143" rIns="17143" bIns="17143" anchor="t"/>
          <a:lstStyle>
            <a:lvl1pPr marL="14883" indent="-14883" algn="l">
              <a:defRPr sz="1500" b="1" cap="all"/>
            </a:lvl1pPr>
          </a:lstStyle>
          <a:p>
            <a:r>
              <a:t>Titolo Testo</a:t>
            </a:r>
          </a:p>
        </p:txBody>
      </p:sp>
      <p:sp>
        <p:nvSpPr>
          <p:cNvPr id="42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22114" y="2180034"/>
            <a:ext cx="7772401" cy="1125143"/>
          </a:xfrm>
          <a:prstGeom prst="rect">
            <a:avLst/>
          </a:prstGeom>
        </p:spPr>
        <p:txBody>
          <a:bodyPr lIns="17143" tIns="17143" rIns="17143" bIns="17143" anchor="b"/>
          <a:lstStyle>
            <a:lvl1pPr marL="0" indent="0" algn="ctr">
              <a:spcBef>
                <a:spcPts val="0"/>
              </a:spcBef>
              <a:buSzTx/>
              <a:buFontTx/>
              <a:buNone/>
              <a:defRPr sz="800">
                <a:solidFill>
                  <a:srgbClr val="000000"/>
                </a:solidFill>
              </a:defRPr>
            </a:lvl1pPr>
            <a:lvl2pPr marL="0" indent="0" algn="ctr">
              <a:spcBef>
                <a:spcPts val="0"/>
              </a:spcBef>
              <a:buSzTx/>
              <a:buFontTx/>
              <a:buNone/>
              <a:defRPr sz="800">
                <a:solidFill>
                  <a:srgbClr val="000000"/>
                </a:solidFill>
              </a:defRPr>
            </a:lvl2pPr>
            <a:lvl3pPr marL="0" indent="0" algn="ctr">
              <a:spcBef>
                <a:spcPts val="0"/>
              </a:spcBef>
              <a:buSzTx/>
              <a:buFontTx/>
              <a:buNone/>
              <a:defRPr sz="800">
                <a:solidFill>
                  <a:srgbClr val="000000"/>
                </a:solidFill>
              </a:defRPr>
            </a:lvl3pPr>
            <a:lvl4pPr marL="0" indent="0" algn="ctr">
              <a:spcBef>
                <a:spcPts val="0"/>
              </a:spcBef>
              <a:buSzTx/>
              <a:buFontTx/>
              <a:buNone/>
              <a:defRPr sz="800">
                <a:solidFill>
                  <a:srgbClr val="000000"/>
                </a:solidFill>
              </a:defRPr>
            </a:lvl4pPr>
            <a:lvl5pPr marL="0" indent="0" algn="ctr">
              <a:spcBef>
                <a:spcPts val="0"/>
              </a:spcBef>
              <a:buSzTx/>
              <a:buFontTx/>
              <a:buNone/>
              <a:defRPr sz="80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2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17143" tIns="17143" rIns="17143" bIns="17143" anchor="t"/>
          <a:lstStyle>
            <a:lvl1pPr marL="14883" indent="-14883"/>
          </a:lstStyle>
          <a:p>
            <a:r>
              <a:t>Titolo Testo</a:t>
            </a:r>
          </a:p>
        </p:txBody>
      </p:sp>
      <p:sp>
        <p:nvSpPr>
          <p:cNvPr id="435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1" y="1200150"/>
            <a:ext cx="4086227" cy="3394474"/>
          </a:xfrm>
          <a:prstGeom prst="rect">
            <a:avLst/>
          </a:prstGeom>
        </p:spPr>
        <p:txBody>
          <a:bodyPr lIns="17143" tIns="17143" rIns="17143" bIns="17143"/>
          <a:lstStyle>
            <a:lvl1pPr marL="14883" indent="-14883" algn="ctr">
              <a:spcBef>
                <a:spcPts val="0"/>
              </a:spcBef>
              <a:buSzTx/>
              <a:buFontTx/>
              <a:buNone/>
              <a:defRPr sz="1100">
                <a:solidFill>
                  <a:srgbClr val="000000"/>
                </a:solidFill>
              </a:defRPr>
            </a:lvl1pPr>
            <a:lvl2pPr marL="14883" indent="0" algn="ctr">
              <a:spcBef>
                <a:spcPts val="0"/>
              </a:spcBef>
              <a:buSzTx/>
              <a:buFontTx/>
              <a:buNone/>
              <a:defRPr sz="1100">
                <a:solidFill>
                  <a:srgbClr val="000000"/>
                </a:solidFill>
              </a:defRPr>
            </a:lvl2pPr>
            <a:lvl3pPr marL="14883" indent="0" algn="ctr">
              <a:spcBef>
                <a:spcPts val="0"/>
              </a:spcBef>
              <a:buSzTx/>
              <a:buFontTx/>
              <a:buNone/>
              <a:defRPr sz="1100">
                <a:solidFill>
                  <a:srgbClr val="000000"/>
                </a:solidFill>
              </a:defRPr>
            </a:lvl3pPr>
            <a:lvl4pPr marL="14883" indent="0" algn="ctr">
              <a:spcBef>
                <a:spcPts val="0"/>
              </a:spcBef>
              <a:buSzTx/>
              <a:buFontTx/>
              <a:buNone/>
              <a:defRPr sz="1100">
                <a:solidFill>
                  <a:srgbClr val="000000"/>
                </a:solidFill>
              </a:defRPr>
            </a:lvl4pPr>
            <a:lvl5pPr marL="14883" indent="0" algn="ctr">
              <a:spcBef>
                <a:spcPts val="0"/>
              </a:spcBef>
              <a:buSzTx/>
              <a:buFontTx/>
              <a:buNone/>
              <a:defRPr sz="110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3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645223" y="1151333"/>
            <a:ext cx="4041577" cy="479824"/>
          </a:xfrm>
          <a:prstGeom prst="rect">
            <a:avLst/>
          </a:prstGeom>
        </p:spPr>
        <p:txBody>
          <a:bodyPr lIns="17143" tIns="17143" rIns="17143" bIns="17143" anchor="b"/>
          <a:lstStyle>
            <a:lvl1pPr marL="0" indent="0" algn="ctr">
              <a:spcBef>
                <a:spcPts val="0"/>
              </a:spcBef>
              <a:buSzTx/>
              <a:buFontTx/>
              <a:buNone/>
              <a:defRPr sz="900" b="1">
                <a:solidFill>
                  <a:srgbClr val="000000"/>
                </a:solidFill>
              </a:defRPr>
            </a:lvl1pPr>
            <a:lvl2pPr marL="394927" indent="-147319" algn="ctr">
              <a:spcBef>
                <a:spcPts val="0"/>
              </a:spcBef>
              <a:buFontTx/>
              <a:defRPr sz="900" b="1">
                <a:solidFill>
                  <a:srgbClr val="000000"/>
                </a:solidFill>
              </a:defRPr>
            </a:lvl2pPr>
            <a:lvl3pPr marL="561591" indent="-147319" algn="ctr">
              <a:spcBef>
                <a:spcPts val="0"/>
              </a:spcBef>
              <a:buFontTx/>
              <a:defRPr sz="900" b="1">
                <a:solidFill>
                  <a:srgbClr val="000000"/>
                </a:solidFill>
              </a:defRPr>
            </a:lvl3pPr>
            <a:lvl4pPr marL="728255" indent="-147319" algn="ctr">
              <a:spcBef>
                <a:spcPts val="0"/>
              </a:spcBef>
              <a:buFontTx/>
              <a:defRPr sz="900" b="1">
                <a:solidFill>
                  <a:srgbClr val="000000"/>
                </a:solidFill>
              </a:defRPr>
            </a:lvl4pPr>
            <a:lvl5pPr marL="894918" indent="-147319" algn="ctr">
              <a:spcBef>
                <a:spcPts val="0"/>
              </a:spcBef>
              <a:buFontTx/>
              <a:defRPr sz="900" b="1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44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17143" tIns="17143" rIns="17143" bIns="17143" anchor="t"/>
          <a:lstStyle>
            <a:lvl1pPr marL="14883" indent="-14883"/>
          </a:lstStyle>
          <a:p>
            <a:r>
              <a:t>Titolo Testo</a:t>
            </a:r>
          </a:p>
        </p:txBody>
      </p:sp>
      <p:sp>
        <p:nvSpPr>
          <p:cNvPr id="445" name="Corpo livello uno…"/>
          <p:cNvSpPr txBox="1">
            <a:spLocks noGrp="1"/>
          </p:cNvSpPr>
          <p:nvPr>
            <p:ph type="body" sz="quarter" idx="13"/>
          </p:nvPr>
        </p:nvSpPr>
        <p:spPr>
          <a:xfrm>
            <a:off x="457200" y="1151333"/>
            <a:ext cx="4040386" cy="479824"/>
          </a:xfrm>
          <a:prstGeom prst="rect">
            <a:avLst/>
          </a:prstGeom>
        </p:spPr>
        <p:txBody>
          <a:bodyPr lIns="17143" tIns="17143" rIns="17143" bIns="17143" anchor="b"/>
          <a:lstStyle/>
          <a:p>
            <a:pPr marL="0" indent="0">
              <a:spcBef>
                <a:spcPts val="0"/>
              </a:spcBef>
              <a:buSzTx/>
              <a:buFontTx/>
              <a:buNone/>
              <a:defRPr sz="9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645223" y="1151333"/>
            <a:ext cx="4041577" cy="4798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500"/>
              </a:spcBef>
              <a:buSzTx/>
              <a:buFontTx/>
              <a:buNone/>
              <a:defRPr sz="900" b="1"/>
            </a:lvl1pPr>
            <a:lvl2pPr marL="394927" indent="-147319">
              <a:spcBef>
                <a:spcPts val="2500"/>
              </a:spcBef>
              <a:buFontTx/>
              <a:defRPr sz="900" b="1"/>
            </a:lvl2pPr>
            <a:lvl3pPr marL="561591" indent="-147319">
              <a:spcBef>
                <a:spcPts val="2500"/>
              </a:spcBef>
              <a:buFontTx/>
              <a:defRPr sz="900" b="1"/>
            </a:lvl3pPr>
            <a:lvl4pPr marL="728255" indent="-147319">
              <a:spcBef>
                <a:spcPts val="2500"/>
              </a:spcBef>
              <a:buFontTx/>
              <a:defRPr sz="900" b="1"/>
            </a:lvl4pPr>
            <a:lvl5pPr marL="894918" indent="-147319">
              <a:spcBef>
                <a:spcPts val="2500"/>
              </a:spcBef>
              <a:buFontTx/>
              <a:defRPr sz="9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8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9" name="Corpo livello uno…"/>
          <p:cNvSpPr txBox="1">
            <a:spLocks noGrp="1"/>
          </p:cNvSpPr>
          <p:nvPr>
            <p:ph type="body" sz="quarter" idx="13"/>
          </p:nvPr>
        </p:nvSpPr>
        <p:spPr>
          <a:xfrm>
            <a:off x="457200" y="1151333"/>
            <a:ext cx="4040386" cy="479824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2500"/>
              </a:spcBef>
              <a:buSzTx/>
              <a:buFontTx/>
              <a:buNone/>
              <a:defRPr sz="900" b="1"/>
            </a:pPr>
            <a:endParaRPr/>
          </a:p>
        </p:txBody>
      </p:sp>
      <p:sp>
        <p:nvSpPr>
          <p:cNvPr id="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17143" tIns="17143" rIns="17143" bIns="17143" anchor="t"/>
          <a:lstStyle>
            <a:lvl1pPr marL="14883" indent="-14883"/>
          </a:lstStyle>
          <a:p>
            <a:r>
              <a:t>Titolo Testo</a:t>
            </a:r>
          </a:p>
        </p:txBody>
      </p:sp>
      <p:sp>
        <p:nvSpPr>
          <p:cNvPr id="45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076328"/>
            <a:ext cx="3008117" cy="3518297"/>
          </a:xfrm>
          <a:prstGeom prst="rect">
            <a:avLst/>
          </a:prstGeom>
        </p:spPr>
        <p:txBody>
          <a:bodyPr lIns="17143" tIns="17143" rIns="17143" bIns="17143"/>
          <a:lstStyle>
            <a:lvl1pPr marL="0" indent="0" algn="ctr">
              <a:spcBef>
                <a:spcPts val="0"/>
              </a:spcBef>
              <a:buSzTx/>
              <a:buFontTx/>
              <a:buNone/>
              <a:defRPr sz="500">
                <a:solidFill>
                  <a:srgbClr val="000000"/>
                </a:solidFill>
              </a:defRPr>
            </a:lvl1pPr>
            <a:lvl2pPr marL="329452" indent="-81844" algn="ctr">
              <a:spcBef>
                <a:spcPts val="0"/>
              </a:spcBef>
              <a:buFontTx/>
              <a:defRPr sz="500">
                <a:solidFill>
                  <a:srgbClr val="000000"/>
                </a:solidFill>
              </a:defRPr>
            </a:lvl2pPr>
            <a:lvl3pPr marL="496116" indent="-81844" algn="ctr">
              <a:spcBef>
                <a:spcPts val="0"/>
              </a:spcBef>
              <a:buFontTx/>
              <a:defRPr sz="500">
                <a:solidFill>
                  <a:srgbClr val="000000"/>
                </a:solidFill>
              </a:defRPr>
            </a:lvl3pPr>
            <a:lvl4pPr marL="662780" indent="-81844" algn="ctr">
              <a:spcBef>
                <a:spcPts val="0"/>
              </a:spcBef>
              <a:buFontTx/>
              <a:defRPr sz="500">
                <a:solidFill>
                  <a:srgbClr val="000000"/>
                </a:solidFill>
              </a:defRPr>
            </a:lvl4pPr>
            <a:lvl5pPr marL="829443" indent="-81844" algn="ctr">
              <a:spcBef>
                <a:spcPts val="0"/>
              </a:spcBef>
              <a:buFontTx/>
              <a:defRPr sz="50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69" name="Titolo Testo"/>
          <p:cNvSpPr txBox="1">
            <a:spLocks noGrp="1"/>
          </p:cNvSpPr>
          <p:nvPr>
            <p:ph type="title"/>
          </p:nvPr>
        </p:nvSpPr>
        <p:spPr>
          <a:xfrm>
            <a:off x="457201" y="204785"/>
            <a:ext cx="3008116" cy="871540"/>
          </a:xfrm>
          <a:prstGeom prst="rect">
            <a:avLst/>
          </a:prstGeom>
        </p:spPr>
        <p:txBody>
          <a:bodyPr lIns="17143" tIns="17143" rIns="17143" bIns="17143" anchor="b"/>
          <a:lstStyle>
            <a:lvl1pPr marL="14883" indent="-14883" algn="l">
              <a:defRPr sz="800" b="1"/>
            </a:lvl1pPr>
          </a:lstStyle>
          <a:p>
            <a:r>
              <a:t>Titolo Testo</a:t>
            </a:r>
          </a:p>
        </p:txBody>
      </p:sp>
      <p:sp>
        <p:nvSpPr>
          <p:cNvPr id="470" name="Corpo livello uno…"/>
          <p:cNvSpPr txBox="1">
            <a:spLocks noGrp="1"/>
          </p:cNvSpPr>
          <p:nvPr>
            <p:ph type="body" idx="13"/>
          </p:nvPr>
        </p:nvSpPr>
        <p:spPr>
          <a:xfrm>
            <a:off x="3574851" y="204788"/>
            <a:ext cx="5111949" cy="4389834"/>
          </a:xfrm>
          <a:prstGeom prst="rect">
            <a:avLst/>
          </a:prstGeom>
        </p:spPr>
        <p:txBody>
          <a:bodyPr lIns="17143" tIns="17143" rIns="17143" bIns="17143"/>
          <a:lstStyle/>
          <a:p>
            <a:pPr marL="14883" indent="-14883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7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Immagine"/>
          <p:cNvSpPr>
            <a:spLocks noGrp="1"/>
          </p:cNvSpPr>
          <p:nvPr>
            <p:ph type="pic" sz="half" idx="13"/>
          </p:nvPr>
        </p:nvSpPr>
        <p:spPr>
          <a:xfrm>
            <a:off x="1792484" y="459581"/>
            <a:ext cx="5486403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79" name="Titolo Testo"/>
          <p:cNvSpPr txBox="1">
            <a:spLocks noGrp="1"/>
          </p:cNvSpPr>
          <p:nvPr>
            <p:ph type="title"/>
          </p:nvPr>
        </p:nvSpPr>
        <p:spPr>
          <a:xfrm>
            <a:off x="1792484" y="3600455"/>
            <a:ext cx="5486403" cy="425055"/>
          </a:xfrm>
          <a:prstGeom prst="rect">
            <a:avLst/>
          </a:prstGeom>
        </p:spPr>
        <p:txBody>
          <a:bodyPr lIns="17143" tIns="17143" rIns="17143" bIns="17143" anchor="b"/>
          <a:lstStyle>
            <a:lvl1pPr marL="14883" indent="-14883" algn="l">
              <a:defRPr sz="800" b="1"/>
            </a:lvl1pPr>
          </a:lstStyle>
          <a:p>
            <a:r>
              <a:t>Titolo Testo</a:t>
            </a:r>
          </a:p>
        </p:txBody>
      </p:sp>
      <p:sp>
        <p:nvSpPr>
          <p:cNvPr id="48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2484" y="4025508"/>
            <a:ext cx="5486403" cy="603649"/>
          </a:xfrm>
          <a:prstGeom prst="rect">
            <a:avLst/>
          </a:prstGeom>
        </p:spPr>
        <p:txBody>
          <a:bodyPr lIns="17143" tIns="17143" rIns="17143" bIns="17143"/>
          <a:lstStyle>
            <a:lvl1pPr marL="0" indent="0" algn="ctr">
              <a:spcBef>
                <a:spcPts val="0"/>
              </a:spcBef>
              <a:buSzTx/>
              <a:buFontTx/>
              <a:buNone/>
              <a:defRPr sz="500">
                <a:solidFill>
                  <a:srgbClr val="000000"/>
                </a:solidFill>
              </a:defRPr>
            </a:lvl1pPr>
            <a:lvl2pPr marL="0" indent="0" algn="ctr">
              <a:spcBef>
                <a:spcPts val="0"/>
              </a:spcBef>
              <a:buSzTx/>
              <a:buFontTx/>
              <a:buNone/>
              <a:defRPr sz="500">
                <a:solidFill>
                  <a:srgbClr val="000000"/>
                </a:solidFill>
              </a:defRPr>
            </a:lvl2pPr>
            <a:lvl3pPr marL="0" indent="0" algn="ctr">
              <a:spcBef>
                <a:spcPts val="0"/>
              </a:spcBef>
              <a:buSzTx/>
              <a:buFontTx/>
              <a:buNone/>
              <a:defRPr sz="500">
                <a:solidFill>
                  <a:srgbClr val="000000"/>
                </a:solidFill>
              </a:defRPr>
            </a:lvl3pPr>
            <a:lvl4pPr marL="0" indent="0" algn="ctr">
              <a:spcBef>
                <a:spcPts val="0"/>
              </a:spcBef>
              <a:buSzTx/>
              <a:buFontTx/>
              <a:buNone/>
              <a:defRPr sz="500">
                <a:solidFill>
                  <a:srgbClr val="000000"/>
                </a:solidFill>
              </a:defRPr>
            </a:lvl4pPr>
            <a:lvl5pPr marL="0" indent="0" algn="ctr">
              <a:spcBef>
                <a:spcPts val="0"/>
              </a:spcBef>
              <a:buSzTx/>
              <a:buFontTx/>
              <a:buNone/>
              <a:defRPr sz="50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8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17143" tIns="17143" rIns="17143" bIns="17143" anchor="t"/>
          <a:lstStyle>
            <a:lvl1pPr marL="14883" indent="-14883"/>
          </a:lstStyle>
          <a:p>
            <a:r>
              <a:t>Titolo Testo</a:t>
            </a:r>
          </a:p>
        </p:txBody>
      </p:sp>
      <p:sp>
        <p:nvSpPr>
          <p:cNvPr id="489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4"/>
          </a:xfrm>
          <a:prstGeom prst="rect">
            <a:avLst/>
          </a:prstGeom>
        </p:spPr>
        <p:txBody>
          <a:bodyPr lIns="17143" tIns="17143" rIns="17143" bIns="17143"/>
          <a:lstStyle>
            <a:lvl1pPr marL="14883" indent="-14883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1pPr>
            <a:lvl2pPr marL="14883" indent="0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2pPr>
            <a:lvl3pPr marL="14883" indent="0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3pPr>
            <a:lvl4pPr marL="14883" indent="0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4pPr>
            <a:lvl5pPr marL="14883" indent="0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Titolo Testo"/>
          <p:cNvSpPr txBox="1">
            <a:spLocks noGrp="1"/>
          </p:cNvSpPr>
          <p:nvPr>
            <p:ph type="title"/>
          </p:nvPr>
        </p:nvSpPr>
        <p:spPr>
          <a:xfrm>
            <a:off x="6629400" y="205978"/>
            <a:ext cx="2057400" cy="4388648"/>
          </a:xfrm>
          <a:prstGeom prst="rect">
            <a:avLst/>
          </a:prstGeom>
        </p:spPr>
        <p:txBody>
          <a:bodyPr lIns="17143" tIns="17143" rIns="17143" bIns="17143" anchor="t"/>
          <a:lstStyle>
            <a:lvl1pPr marL="14883" indent="-14883"/>
          </a:lstStyle>
          <a:p>
            <a:r>
              <a:t>Titolo Testo</a:t>
            </a:r>
          </a:p>
        </p:txBody>
      </p:sp>
      <p:sp>
        <p:nvSpPr>
          <p:cNvPr id="498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205978"/>
            <a:ext cx="6115050" cy="4388648"/>
          </a:xfrm>
          <a:prstGeom prst="rect">
            <a:avLst/>
          </a:prstGeom>
        </p:spPr>
        <p:txBody>
          <a:bodyPr lIns="17143" tIns="17143" rIns="17143" bIns="17143"/>
          <a:lstStyle>
            <a:lvl1pPr marL="14883" indent="-14883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1pPr>
            <a:lvl2pPr marL="14883" indent="0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2pPr>
            <a:lvl3pPr marL="14883" indent="0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3pPr>
            <a:lvl4pPr marL="14883" indent="0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4pPr>
            <a:lvl5pPr marL="14883" indent="0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Titolo Testo"/>
          <p:cNvSpPr txBox="1">
            <a:spLocks noGrp="1"/>
          </p:cNvSpPr>
          <p:nvPr>
            <p:ph type="title"/>
          </p:nvPr>
        </p:nvSpPr>
        <p:spPr>
          <a:xfrm>
            <a:off x="685800" y="1597825"/>
            <a:ext cx="7772400" cy="1102521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50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676767"/>
                </a:solidFill>
              </a:defRPr>
            </a:lvl1pPr>
            <a:lvl2pPr marL="0" indent="0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676767"/>
                </a:solidFill>
              </a:defRPr>
            </a:lvl2pPr>
            <a:lvl3pPr marL="0" indent="0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676767"/>
                </a:solidFill>
              </a:defRPr>
            </a:lvl3pPr>
            <a:lvl4pPr marL="0" indent="0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676767"/>
                </a:solidFill>
              </a:defRPr>
            </a:lvl4pPr>
            <a:lvl5pPr marL="0" indent="0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676767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Titolo Testo"/>
          <p:cNvSpPr txBox="1">
            <a:spLocks noGrp="1"/>
          </p:cNvSpPr>
          <p:nvPr>
            <p:ph type="title"/>
          </p:nvPr>
        </p:nvSpPr>
        <p:spPr>
          <a:xfrm>
            <a:off x="652465" y="2"/>
            <a:ext cx="7839076" cy="2600326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516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52465" y="2647950"/>
            <a:ext cx="7839076" cy="2495550"/>
          </a:xfrm>
          <a:prstGeom prst="rect">
            <a:avLst/>
          </a:prstGeom>
        </p:spPr>
        <p:txBody>
          <a:bodyPr/>
          <a:lstStyle>
            <a:lvl1pPr marL="128569" indent="-128569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676767"/>
                </a:solidFill>
              </a:defRPr>
            </a:lvl1pPr>
            <a:lvl2pPr marL="128569" indent="0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676767"/>
                </a:solidFill>
              </a:defRPr>
            </a:lvl2pPr>
            <a:lvl3pPr marL="128569" indent="0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676767"/>
                </a:solidFill>
              </a:defRPr>
            </a:lvl3pPr>
            <a:lvl4pPr marL="128569" indent="0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676767"/>
                </a:solidFill>
              </a:defRPr>
            </a:lvl4pPr>
            <a:lvl5pPr marL="128569" indent="0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676767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1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Titolo Testo"/>
          <p:cNvSpPr txBox="1">
            <a:spLocks noGrp="1"/>
          </p:cNvSpPr>
          <p:nvPr>
            <p:ph type="title"/>
          </p:nvPr>
        </p:nvSpPr>
        <p:spPr>
          <a:xfrm>
            <a:off x="722114" y="3305176"/>
            <a:ext cx="7772401" cy="1021558"/>
          </a:xfrm>
          <a:prstGeom prst="rect">
            <a:avLst/>
          </a:prstGeo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t>Titolo Testo</a:t>
            </a:r>
          </a:p>
        </p:txBody>
      </p:sp>
      <p:sp>
        <p:nvSpPr>
          <p:cNvPr id="52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22114" y="2180034"/>
            <a:ext cx="7772401" cy="1125143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SzTx/>
              <a:buFontTx/>
              <a:buNone/>
              <a:defRPr sz="800">
                <a:solidFill>
                  <a:srgbClr val="676767"/>
                </a:solidFill>
              </a:defRPr>
            </a:lvl1pPr>
            <a:lvl2pPr marL="0" indent="0" algn="ctr">
              <a:spcBef>
                <a:spcPts val="0"/>
              </a:spcBef>
              <a:buSzTx/>
              <a:buFontTx/>
              <a:buNone/>
              <a:defRPr sz="800">
                <a:solidFill>
                  <a:srgbClr val="676767"/>
                </a:solidFill>
              </a:defRPr>
            </a:lvl2pPr>
            <a:lvl3pPr marL="0" indent="0" algn="ctr">
              <a:spcBef>
                <a:spcPts val="0"/>
              </a:spcBef>
              <a:buSzTx/>
              <a:buFontTx/>
              <a:buNone/>
              <a:defRPr sz="800">
                <a:solidFill>
                  <a:srgbClr val="676767"/>
                </a:solidFill>
              </a:defRPr>
            </a:lvl3pPr>
            <a:lvl4pPr marL="0" indent="0" algn="ctr">
              <a:spcBef>
                <a:spcPts val="0"/>
              </a:spcBef>
              <a:buSzTx/>
              <a:buFontTx/>
              <a:buNone/>
              <a:defRPr sz="800">
                <a:solidFill>
                  <a:srgbClr val="676767"/>
                </a:solidFill>
              </a:defRPr>
            </a:lvl4pPr>
            <a:lvl5pPr marL="0" indent="0" algn="ctr">
              <a:spcBef>
                <a:spcPts val="0"/>
              </a:spcBef>
              <a:buSzTx/>
              <a:buFontTx/>
              <a:buNone/>
              <a:defRPr sz="800">
                <a:solidFill>
                  <a:srgbClr val="676767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2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Titolo Testo"/>
          <p:cNvSpPr txBox="1">
            <a:spLocks noGrp="1"/>
          </p:cNvSpPr>
          <p:nvPr>
            <p:ph type="title"/>
          </p:nvPr>
        </p:nvSpPr>
        <p:spPr>
          <a:xfrm>
            <a:off x="652465" y="2"/>
            <a:ext cx="7839076" cy="2600326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534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52468" y="2647950"/>
            <a:ext cx="3890963" cy="2495550"/>
          </a:xfrm>
          <a:prstGeom prst="rect">
            <a:avLst/>
          </a:prstGeom>
        </p:spPr>
        <p:txBody>
          <a:bodyPr/>
          <a:lstStyle>
            <a:lvl1pPr marL="128569" indent="-128569" algn="ctr">
              <a:spcBef>
                <a:spcPts val="0"/>
              </a:spcBef>
              <a:buSzTx/>
              <a:buFontTx/>
              <a:buNone/>
              <a:defRPr sz="1100">
                <a:solidFill>
                  <a:srgbClr val="676767"/>
                </a:solidFill>
              </a:defRPr>
            </a:lvl1pPr>
            <a:lvl2pPr marL="128569" indent="0" algn="ctr">
              <a:spcBef>
                <a:spcPts val="0"/>
              </a:spcBef>
              <a:buSzTx/>
              <a:buFontTx/>
              <a:buNone/>
              <a:defRPr sz="1100">
                <a:solidFill>
                  <a:srgbClr val="676767"/>
                </a:solidFill>
              </a:defRPr>
            </a:lvl2pPr>
            <a:lvl3pPr marL="128569" indent="0" algn="ctr">
              <a:spcBef>
                <a:spcPts val="0"/>
              </a:spcBef>
              <a:buSzTx/>
              <a:buFontTx/>
              <a:buNone/>
              <a:defRPr sz="1100">
                <a:solidFill>
                  <a:srgbClr val="676767"/>
                </a:solidFill>
              </a:defRPr>
            </a:lvl3pPr>
            <a:lvl4pPr marL="128569" indent="0" algn="ctr">
              <a:spcBef>
                <a:spcPts val="0"/>
              </a:spcBef>
              <a:buSzTx/>
              <a:buFontTx/>
              <a:buNone/>
              <a:defRPr sz="1100">
                <a:solidFill>
                  <a:srgbClr val="676767"/>
                </a:solidFill>
              </a:defRPr>
            </a:lvl4pPr>
            <a:lvl5pPr marL="128569" indent="0" algn="ctr">
              <a:spcBef>
                <a:spcPts val="0"/>
              </a:spcBef>
              <a:buSzTx/>
              <a:buFontTx/>
              <a:buNone/>
              <a:defRPr sz="1100">
                <a:solidFill>
                  <a:srgbClr val="676767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3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>
            <a:spLocks noGrp="1"/>
          </p:cNvSpPr>
          <p:nvPr>
            <p:ph type="title"/>
          </p:nvPr>
        </p:nvSpPr>
        <p:spPr>
          <a:xfrm>
            <a:off x="652465" y="126808"/>
            <a:ext cx="7839076" cy="1303139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645223" y="1151333"/>
            <a:ext cx="4041577" cy="479824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SzTx/>
              <a:buFontTx/>
              <a:buNone/>
              <a:defRPr sz="900" b="1">
                <a:solidFill>
                  <a:srgbClr val="676767"/>
                </a:solidFill>
              </a:defRPr>
            </a:lvl1pPr>
            <a:lvl2pPr marL="394927" indent="-147319" algn="ctr">
              <a:spcBef>
                <a:spcPts val="0"/>
              </a:spcBef>
              <a:buFontTx/>
              <a:defRPr sz="900" b="1">
                <a:solidFill>
                  <a:srgbClr val="676767"/>
                </a:solidFill>
              </a:defRPr>
            </a:lvl2pPr>
            <a:lvl3pPr marL="561591" indent="-147319" algn="ctr">
              <a:spcBef>
                <a:spcPts val="0"/>
              </a:spcBef>
              <a:buFontTx/>
              <a:defRPr sz="900" b="1">
                <a:solidFill>
                  <a:srgbClr val="676767"/>
                </a:solidFill>
              </a:defRPr>
            </a:lvl3pPr>
            <a:lvl4pPr marL="728255" indent="-147319" algn="ctr">
              <a:spcBef>
                <a:spcPts val="0"/>
              </a:spcBef>
              <a:buFontTx/>
              <a:defRPr sz="900" b="1">
                <a:solidFill>
                  <a:srgbClr val="676767"/>
                </a:solidFill>
              </a:defRPr>
            </a:lvl4pPr>
            <a:lvl5pPr marL="894918" indent="-147319" algn="ctr">
              <a:spcBef>
                <a:spcPts val="0"/>
              </a:spcBef>
              <a:buFontTx/>
              <a:defRPr sz="900" b="1">
                <a:solidFill>
                  <a:srgbClr val="676767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43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544" name="Corpo livello uno…"/>
          <p:cNvSpPr txBox="1">
            <a:spLocks noGrp="1"/>
          </p:cNvSpPr>
          <p:nvPr>
            <p:ph type="body" sz="quarter" idx="13"/>
          </p:nvPr>
        </p:nvSpPr>
        <p:spPr>
          <a:xfrm>
            <a:off x="457200" y="1151333"/>
            <a:ext cx="4040386" cy="479824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0"/>
              </a:spcBef>
              <a:buSzTx/>
              <a:buFontTx/>
              <a:buNone/>
              <a:defRPr sz="900" b="1">
                <a:solidFill>
                  <a:srgbClr val="676767"/>
                </a:solidFill>
              </a:defRPr>
            </a:pPr>
            <a:endParaRPr/>
          </a:p>
        </p:txBody>
      </p:sp>
      <p:sp>
        <p:nvSpPr>
          <p:cNvPr id="54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Titolo Testo"/>
          <p:cNvSpPr txBox="1">
            <a:spLocks noGrp="1"/>
          </p:cNvSpPr>
          <p:nvPr>
            <p:ph type="title"/>
          </p:nvPr>
        </p:nvSpPr>
        <p:spPr>
          <a:xfrm>
            <a:off x="652465" y="2"/>
            <a:ext cx="7839076" cy="2600326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55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076328"/>
            <a:ext cx="3008117" cy="351829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500">
                <a:solidFill>
                  <a:srgbClr val="676767"/>
                </a:solidFill>
              </a:defRPr>
            </a:lvl1pPr>
            <a:lvl2pPr marL="329452" indent="-81844" algn="ctr">
              <a:spcBef>
                <a:spcPts val="0"/>
              </a:spcBef>
              <a:buFontTx/>
              <a:defRPr sz="500">
                <a:solidFill>
                  <a:srgbClr val="676767"/>
                </a:solidFill>
              </a:defRPr>
            </a:lvl2pPr>
            <a:lvl3pPr marL="496116" indent="-81844" algn="ctr">
              <a:spcBef>
                <a:spcPts val="0"/>
              </a:spcBef>
              <a:buFontTx/>
              <a:defRPr sz="500">
                <a:solidFill>
                  <a:srgbClr val="676767"/>
                </a:solidFill>
              </a:defRPr>
            </a:lvl3pPr>
            <a:lvl4pPr marL="662780" indent="-81844" algn="ctr">
              <a:spcBef>
                <a:spcPts val="0"/>
              </a:spcBef>
              <a:buFontTx/>
              <a:defRPr sz="500">
                <a:solidFill>
                  <a:srgbClr val="676767"/>
                </a:solidFill>
              </a:defRPr>
            </a:lvl4pPr>
            <a:lvl5pPr marL="829443" indent="-81844" algn="ctr">
              <a:spcBef>
                <a:spcPts val="0"/>
              </a:spcBef>
              <a:buFontTx/>
              <a:defRPr sz="500">
                <a:solidFill>
                  <a:srgbClr val="676767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68" name="Titolo Testo"/>
          <p:cNvSpPr txBox="1">
            <a:spLocks noGrp="1"/>
          </p:cNvSpPr>
          <p:nvPr>
            <p:ph type="title"/>
          </p:nvPr>
        </p:nvSpPr>
        <p:spPr>
          <a:xfrm>
            <a:off x="457201" y="204785"/>
            <a:ext cx="3008116" cy="871540"/>
          </a:xfrm>
          <a:prstGeom prst="rect">
            <a:avLst/>
          </a:prstGeom>
        </p:spPr>
        <p:txBody>
          <a:bodyPr anchor="b"/>
          <a:lstStyle>
            <a:lvl1pPr algn="l">
              <a:defRPr sz="800" b="1"/>
            </a:lvl1pPr>
          </a:lstStyle>
          <a:p>
            <a:r>
              <a:t>Titolo Testo</a:t>
            </a:r>
          </a:p>
        </p:txBody>
      </p:sp>
      <p:sp>
        <p:nvSpPr>
          <p:cNvPr id="569" name="Corpo livello uno…"/>
          <p:cNvSpPr txBox="1">
            <a:spLocks noGrp="1"/>
          </p:cNvSpPr>
          <p:nvPr>
            <p:ph type="body" idx="13"/>
          </p:nvPr>
        </p:nvSpPr>
        <p:spPr>
          <a:xfrm>
            <a:off x="3574851" y="204788"/>
            <a:ext cx="5111949" cy="4389834"/>
          </a:xfrm>
          <a:prstGeom prst="rect">
            <a:avLst/>
          </a:prstGeom>
        </p:spPr>
        <p:txBody>
          <a:bodyPr/>
          <a:lstStyle/>
          <a:p>
            <a:pPr marL="128569" indent="-128569">
              <a:spcBef>
                <a:spcPts val="0"/>
              </a:spcBef>
              <a:buSzTx/>
              <a:buFontTx/>
              <a:buNone/>
              <a:defRPr sz="1200">
                <a:solidFill>
                  <a:srgbClr val="676767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7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Immagine"/>
          <p:cNvSpPr>
            <a:spLocks noGrp="1"/>
          </p:cNvSpPr>
          <p:nvPr>
            <p:ph type="pic" sz="half" idx="13"/>
          </p:nvPr>
        </p:nvSpPr>
        <p:spPr>
          <a:xfrm>
            <a:off x="1792484" y="459581"/>
            <a:ext cx="5486403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78" name="Titolo Testo"/>
          <p:cNvSpPr txBox="1">
            <a:spLocks noGrp="1"/>
          </p:cNvSpPr>
          <p:nvPr>
            <p:ph type="title"/>
          </p:nvPr>
        </p:nvSpPr>
        <p:spPr>
          <a:xfrm>
            <a:off x="1792484" y="3600455"/>
            <a:ext cx="5486403" cy="425055"/>
          </a:xfrm>
          <a:prstGeom prst="rect">
            <a:avLst/>
          </a:prstGeom>
        </p:spPr>
        <p:txBody>
          <a:bodyPr anchor="b"/>
          <a:lstStyle>
            <a:lvl1pPr algn="l">
              <a:defRPr sz="800" b="1"/>
            </a:lvl1pPr>
          </a:lstStyle>
          <a:p>
            <a:r>
              <a:t>Titolo Testo</a:t>
            </a:r>
          </a:p>
        </p:txBody>
      </p:sp>
      <p:sp>
        <p:nvSpPr>
          <p:cNvPr id="57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2484" y="4025508"/>
            <a:ext cx="5486403" cy="60364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500">
                <a:solidFill>
                  <a:srgbClr val="676767"/>
                </a:solidFill>
              </a:defRPr>
            </a:lvl1pPr>
            <a:lvl2pPr marL="0" indent="0" algn="ctr">
              <a:spcBef>
                <a:spcPts val="0"/>
              </a:spcBef>
              <a:buSzTx/>
              <a:buFontTx/>
              <a:buNone/>
              <a:defRPr sz="500">
                <a:solidFill>
                  <a:srgbClr val="676767"/>
                </a:solidFill>
              </a:defRPr>
            </a:lvl2pPr>
            <a:lvl3pPr marL="0" indent="0" algn="ctr">
              <a:spcBef>
                <a:spcPts val="0"/>
              </a:spcBef>
              <a:buSzTx/>
              <a:buFontTx/>
              <a:buNone/>
              <a:defRPr sz="500">
                <a:solidFill>
                  <a:srgbClr val="676767"/>
                </a:solidFill>
              </a:defRPr>
            </a:lvl3pPr>
            <a:lvl4pPr marL="0" indent="0" algn="ctr">
              <a:spcBef>
                <a:spcPts val="0"/>
              </a:spcBef>
              <a:buSzTx/>
              <a:buFontTx/>
              <a:buNone/>
              <a:defRPr sz="500">
                <a:solidFill>
                  <a:srgbClr val="676767"/>
                </a:solidFill>
              </a:defRPr>
            </a:lvl4pPr>
            <a:lvl5pPr marL="0" indent="0" algn="ctr">
              <a:spcBef>
                <a:spcPts val="0"/>
              </a:spcBef>
              <a:buSzTx/>
              <a:buFontTx/>
              <a:buNone/>
              <a:defRPr sz="500">
                <a:solidFill>
                  <a:srgbClr val="676767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Titolo Testo"/>
          <p:cNvSpPr txBox="1">
            <a:spLocks noGrp="1"/>
          </p:cNvSpPr>
          <p:nvPr>
            <p:ph type="title"/>
          </p:nvPr>
        </p:nvSpPr>
        <p:spPr>
          <a:xfrm>
            <a:off x="652465" y="2"/>
            <a:ext cx="7839076" cy="2600326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588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52465" y="2647950"/>
            <a:ext cx="7839076" cy="2495550"/>
          </a:xfrm>
          <a:prstGeom prst="rect">
            <a:avLst/>
          </a:prstGeom>
        </p:spPr>
        <p:txBody>
          <a:bodyPr/>
          <a:lstStyle>
            <a:lvl1pPr marL="128569" indent="-128569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676767"/>
                </a:solidFill>
              </a:defRPr>
            </a:lvl1pPr>
            <a:lvl2pPr marL="128569" indent="0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676767"/>
                </a:solidFill>
              </a:defRPr>
            </a:lvl2pPr>
            <a:lvl3pPr marL="128569" indent="0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676767"/>
                </a:solidFill>
              </a:defRPr>
            </a:lvl3pPr>
            <a:lvl4pPr marL="128569" indent="0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676767"/>
                </a:solidFill>
              </a:defRPr>
            </a:lvl4pPr>
            <a:lvl5pPr marL="128569" indent="0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676767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Titolo Testo"/>
          <p:cNvSpPr txBox="1">
            <a:spLocks noGrp="1"/>
          </p:cNvSpPr>
          <p:nvPr>
            <p:ph type="title"/>
          </p:nvPr>
        </p:nvSpPr>
        <p:spPr>
          <a:xfrm>
            <a:off x="6531774" y="0"/>
            <a:ext cx="1959771" cy="51435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59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52465" y="0"/>
            <a:ext cx="5822156" cy="5143500"/>
          </a:xfrm>
          <a:prstGeom prst="rect">
            <a:avLst/>
          </a:prstGeom>
        </p:spPr>
        <p:txBody>
          <a:bodyPr/>
          <a:lstStyle>
            <a:lvl1pPr marL="128569" indent="-128569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676767"/>
                </a:solidFill>
              </a:defRPr>
            </a:lvl1pPr>
            <a:lvl2pPr marL="128569" indent="0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676767"/>
                </a:solidFill>
              </a:defRPr>
            </a:lvl2pPr>
            <a:lvl3pPr marL="128569" indent="0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676767"/>
                </a:solidFill>
              </a:defRPr>
            </a:lvl3pPr>
            <a:lvl4pPr marL="128569" indent="0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676767"/>
                </a:solidFill>
              </a:defRPr>
            </a:lvl4pPr>
            <a:lvl5pPr marL="128569" indent="0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676767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9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Titolo Testo"/>
          <p:cNvSpPr txBox="1">
            <a:spLocks noGrp="1"/>
          </p:cNvSpPr>
          <p:nvPr>
            <p:ph type="title"/>
          </p:nvPr>
        </p:nvSpPr>
        <p:spPr>
          <a:xfrm>
            <a:off x="685800" y="1597825"/>
            <a:ext cx="7772400" cy="110252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0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2100"/>
            </a:lvl1pPr>
            <a:lvl2pPr marL="0" indent="0" algn="ctr">
              <a:buSzTx/>
              <a:buFontTx/>
              <a:buNone/>
              <a:defRPr sz="2100"/>
            </a:lvl2pPr>
            <a:lvl3pPr marL="0" indent="0" algn="ctr">
              <a:buSzTx/>
              <a:buFontTx/>
              <a:buNone/>
              <a:defRPr sz="2100"/>
            </a:lvl3pPr>
            <a:lvl4pPr marL="0" indent="0" algn="ctr">
              <a:buSzTx/>
              <a:buFontTx/>
              <a:buNone/>
              <a:defRPr sz="2100"/>
            </a:lvl4pPr>
            <a:lvl5pPr marL="0" indent="0" algn="ctr">
              <a:buSzTx/>
              <a:buFontTx/>
              <a:buNone/>
              <a:defRPr sz="21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0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Titolo Testo"/>
          <p:cNvSpPr txBox="1">
            <a:spLocks noGrp="1"/>
          </p:cNvSpPr>
          <p:nvPr>
            <p:ph type="title"/>
          </p:nvPr>
        </p:nvSpPr>
        <p:spPr>
          <a:xfrm>
            <a:off x="652465" y="126808"/>
            <a:ext cx="7839076" cy="1303139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1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52465" y="1429941"/>
            <a:ext cx="7839076" cy="2992636"/>
          </a:xfrm>
          <a:prstGeom prst="rect">
            <a:avLst/>
          </a:prstGeom>
        </p:spPr>
        <p:txBody>
          <a:bodyPr anchor="ctr"/>
          <a:lstStyle>
            <a:lvl1pPr marL="380943" indent="-299992">
              <a:defRPr sz="2100"/>
            </a:lvl1pPr>
            <a:lvl2pPr marL="547603" indent="-299992">
              <a:defRPr sz="2100"/>
            </a:lvl2pPr>
            <a:lvl3pPr marL="714265" indent="-299992">
              <a:defRPr sz="2100"/>
            </a:lvl3pPr>
            <a:lvl4pPr marL="880931" indent="-299993">
              <a:defRPr sz="2100"/>
            </a:lvl4pPr>
            <a:lvl5pPr marL="1047594" indent="-299993">
              <a:defRPr sz="21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1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Titolo Testo"/>
          <p:cNvSpPr txBox="1">
            <a:spLocks noGrp="1"/>
          </p:cNvSpPr>
          <p:nvPr>
            <p:ph type="title"/>
          </p:nvPr>
        </p:nvSpPr>
        <p:spPr>
          <a:xfrm>
            <a:off x="722114" y="3305176"/>
            <a:ext cx="7772401" cy="1021558"/>
          </a:xfrm>
          <a:prstGeom prst="rect">
            <a:avLst/>
          </a:prstGeo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t>Titolo Testo</a:t>
            </a:r>
          </a:p>
        </p:txBody>
      </p:sp>
      <p:sp>
        <p:nvSpPr>
          <p:cNvPr id="62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22114" y="2180034"/>
            <a:ext cx="7772401" cy="112514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800"/>
            </a:lvl1pPr>
            <a:lvl2pPr marL="0" indent="0">
              <a:buSzTx/>
              <a:buFontTx/>
              <a:buNone/>
              <a:defRPr sz="800"/>
            </a:lvl2pPr>
            <a:lvl3pPr marL="0" indent="0">
              <a:buSzTx/>
              <a:buFontTx/>
              <a:buNone/>
              <a:defRPr sz="800"/>
            </a:lvl3pPr>
            <a:lvl4pPr marL="0" indent="0">
              <a:buSzTx/>
              <a:buFontTx/>
              <a:buNone/>
              <a:defRPr sz="800"/>
            </a:lvl4pPr>
            <a:lvl5pPr marL="0" indent="0">
              <a:buSzTx/>
              <a:buFontTx/>
              <a:buNone/>
              <a:defRPr sz="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2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Titolo Testo"/>
          <p:cNvSpPr txBox="1">
            <a:spLocks noGrp="1"/>
          </p:cNvSpPr>
          <p:nvPr>
            <p:ph type="title"/>
          </p:nvPr>
        </p:nvSpPr>
        <p:spPr>
          <a:xfrm>
            <a:off x="652465" y="126808"/>
            <a:ext cx="7839076" cy="1303139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3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52468" y="1429941"/>
            <a:ext cx="3890963" cy="2992636"/>
          </a:xfrm>
          <a:prstGeom prst="rect">
            <a:avLst/>
          </a:prstGeom>
        </p:spPr>
        <p:txBody>
          <a:bodyPr anchor="ctr"/>
          <a:lstStyle>
            <a:lvl1pPr marL="380944" indent="-299993">
              <a:defRPr sz="1100"/>
            </a:lvl1pPr>
            <a:lvl2pPr marL="614270" indent="-366657">
              <a:defRPr sz="1100"/>
            </a:lvl2pPr>
            <a:lvl3pPr marL="826763" indent="-412489">
              <a:defRPr sz="1100"/>
            </a:lvl3pPr>
            <a:lvl4pPr marL="1052355" indent="-471417">
              <a:defRPr sz="1100"/>
            </a:lvl4pPr>
            <a:lvl5pPr marL="1219018" indent="-471417">
              <a:defRPr sz="11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3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645223" y="1151333"/>
            <a:ext cx="4041577" cy="47982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900" b="1"/>
            </a:lvl1pPr>
            <a:lvl2pPr marL="394927" indent="-147319">
              <a:buFontTx/>
              <a:defRPr sz="900" b="1"/>
            </a:lvl2pPr>
            <a:lvl3pPr marL="561591" indent="-147319">
              <a:buFontTx/>
              <a:defRPr sz="900" b="1"/>
            </a:lvl3pPr>
            <a:lvl4pPr marL="728255" indent="-147319">
              <a:buFontTx/>
              <a:defRPr sz="900" b="1"/>
            </a:lvl4pPr>
            <a:lvl5pPr marL="894918" indent="-147319">
              <a:buFontTx/>
              <a:defRPr sz="9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42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43" name="Corpo livello uno…"/>
          <p:cNvSpPr txBox="1">
            <a:spLocks noGrp="1"/>
          </p:cNvSpPr>
          <p:nvPr>
            <p:ph type="body" sz="quarter" idx="13"/>
          </p:nvPr>
        </p:nvSpPr>
        <p:spPr>
          <a:xfrm>
            <a:off x="457200" y="1151333"/>
            <a:ext cx="4040386" cy="479824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900" b="1"/>
            </a:pPr>
            <a:endParaRPr/>
          </a:p>
        </p:txBody>
      </p:sp>
      <p:sp>
        <p:nvSpPr>
          <p:cNvPr id="64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Titolo Testo"/>
          <p:cNvSpPr txBox="1">
            <a:spLocks noGrp="1"/>
          </p:cNvSpPr>
          <p:nvPr>
            <p:ph type="title"/>
          </p:nvPr>
        </p:nvSpPr>
        <p:spPr>
          <a:xfrm>
            <a:off x="652465" y="126808"/>
            <a:ext cx="7839076" cy="1303139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5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076328"/>
            <a:ext cx="3008117" cy="3518297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500"/>
            </a:lvl1pPr>
            <a:lvl2pPr marL="329452" indent="-81844">
              <a:buFontTx/>
              <a:defRPr sz="500"/>
            </a:lvl2pPr>
            <a:lvl3pPr marL="496116" indent="-81844">
              <a:buFontTx/>
              <a:defRPr sz="500"/>
            </a:lvl3pPr>
            <a:lvl4pPr marL="662780" indent="-81844">
              <a:buFontTx/>
              <a:defRPr sz="500"/>
            </a:lvl4pPr>
            <a:lvl5pPr marL="829443" indent="-81844">
              <a:buFontTx/>
              <a:defRPr sz="5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67" name="Titolo Testo"/>
          <p:cNvSpPr txBox="1">
            <a:spLocks noGrp="1"/>
          </p:cNvSpPr>
          <p:nvPr>
            <p:ph type="title"/>
          </p:nvPr>
        </p:nvSpPr>
        <p:spPr>
          <a:xfrm>
            <a:off x="457201" y="204785"/>
            <a:ext cx="3008116" cy="871540"/>
          </a:xfrm>
          <a:prstGeom prst="rect">
            <a:avLst/>
          </a:prstGeom>
        </p:spPr>
        <p:txBody>
          <a:bodyPr anchor="b"/>
          <a:lstStyle>
            <a:lvl1pPr algn="l">
              <a:defRPr sz="800" b="1"/>
            </a:lvl1pPr>
          </a:lstStyle>
          <a:p>
            <a:r>
              <a:t>Titolo Testo</a:t>
            </a:r>
          </a:p>
        </p:txBody>
      </p:sp>
      <p:sp>
        <p:nvSpPr>
          <p:cNvPr id="668" name="Corpo livello uno…"/>
          <p:cNvSpPr txBox="1">
            <a:spLocks noGrp="1"/>
          </p:cNvSpPr>
          <p:nvPr>
            <p:ph type="body" idx="13"/>
          </p:nvPr>
        </p:nvSpPr>
        <p:spPr>
          <a:xfrm>
            <a:off x="3574851" y="204788"/>
            <a:ext cx="5111949" cy="4389834"/>
          </a:xfrm>
          <a:prstGeom prst="rect">
            <a:avLst/>
          </a:prstGeom>
        </p:spPr>
        <p:txBody>
          <a:bodyPr anchor="ctr"/>
          <a:lstStyle/>
          <a:p>
            <a:pPr marL="380944" indent="-299993"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6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Immagine"/>
          <p:cNvSpPr>
            <a:spLocks noGrp="1"/>
          </p:cNvSpPr>
          <p:nvPr>
            <p:ph type="pic" sz="half" idx="13"/>
          </p:nvPr>
        </p:nvSpPr>
        <p:spPr>
          <a:xfrm>
            <a:off x="1792484" y="459581"/>
            <a:ext cx="5486403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77" name="Titolo Testo"/>
          <p:cNvSpPr txBox="1">
            <a:spLocks noGrp="1"/>
          </p:cNvSpPr>
          <p:nvPr>
            <p:ph type="title"/>
          </p:nvPr>
        </p:nvSpPr>
        <p:spPr>
          <a:xfrm>
            <a:off x="1792484" y="3600455"/>
            <a:ext cx="5486403" cy="425055"/>
          </a:xfrm>
          <a:prstGeom prst="rect">
            <a:avLst/>
          </a:prstGeom>
        </p:spPr>
        <p:txBody>
          <a:bodyPr anchor="b"/>
          <a:lstStyle>
            <a:lvl1pPr algn="l">
              <a:defRPr sz="800" b="1"/>
            </a:lvl1pPr>
          </a:lstStyle>
          <a:p>
            <a:r>
              <a:t>Titolo Testo</a:t>
            </a:r>
          </a:p>
        </p:txBody>
      </p:sp>
      <p:sp>
        <p:nvSpPr>
          <p:cNvPr id="67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2484" y="4025508"/>
            <a:ext cx="5486403" cy="603649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500"/>
            </a:lvl1pPr>
            <a:lvl2pPr marL="0" indent="0">
              <a:buSzTx/>
              <a:buFontTx/>
              <a:buNone/>
              <a:defRPr sz="500"/>
            </a:lvl2pPr>
            <a:lvl3pPr marL="0" indent="0">
              <a:buSzTx/>
              <a:buFontTx/>
              <a:buNone/>
              <a:defRPr sz="500"/>
            </a:lvl3pPr>
            <a:lvl4pPr marL="0" indent="0">
              <a:buSzTx/>
              <a:buFontTx/>
              <a:buNone/>
              <a:defRPr sz="500"/>
            </a:lvl4pPr>
            <a:lvl5pPr marL="0" indent="0">
              <a:buSzTx/>
              <a:buFontTx/>
              <a:buNone/>
              <a:defRPr sz="5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7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Titolo Testo"/>
          <p:cNvSpPr txBox="1">
            <a:spLocks noGrp="1"/>
          </p:cNvSpPr>
          <p:nvPr>
            <p:ph type="title"/>
          </p:nvPr>
        </p:nvSpPr>
        <p:spPr>
          <a:xfrm>
            <a:off x="652465" y="126808"/>
            <a:ext cx="7839076" cy="1303139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8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52465" y="1429941"/>
            <a:ext cx="7839076" cy="2992636"/>
          </a:xfrm>
          <a:prstGeom prst="rect">
            <a:avLst/>
          </a:prstGeom>
        </p:spPr>
        <p:txBody>
          <a:bodyPr anchor="ctr"/>
          <a:lstStyle>
            <a:lvl1pPr marL="380943" indent="-299992">
              <a:defRPr sz="2100"/>
            </a:lvl1pPr>
            <a:lvl2pPr marL="547603" indent="-299992">
              <a:defRPr sz="2100"/>
            </a:lvl2pPr>
            <a:lvl3pPr marL="714265" indent="-299992">
              <a:defRPr sz="2100"/>
            </a:lvl3pPr>
            <a:lvl4pPr marL="880931" indent="-299993">
              <a:defRPr sz="2100"/>
            </a:lvl4pPr>
            <a:lvl5pPr marL="1047594" indent="-299993">
              <a:defRPr sz="21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Titolo Testo"/>
          <p:cNvSpPr txBox="1">
            <a:spLocks noGrp="1"/>
          </p:cNvSpPr>
          <p:nvPr>
            <p:ph type="title"/>
          </p:nvPr>
        </p:nvSpPr>
        <p:spPr>
          <a:xfrm>
            <a:off x="6531774" y="126805"/>
            <a:ext cx="1959771" cy="4295777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96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52465" y="126805"/>
            <a:ext cx="5822156" cy="4295777"/>
          </a:xfrm>
          <a:prstGeom prst="rect">
            <a:avLst/>
          </a:prstGeom>
        </p:spPr>
        <p:txBody>
          <a:bodyPr anchor="ctr"/>
          <a:lstStyle>
            <a:lvl1pPr marL="380943" indent="-299992">
              <a:defRPr sz="2100"/>
            </a:lvl1pPr>
            <a:lvl2pPr marL="547603" indent="-299992">
              <a:defRPr sz="2100"/>
            </a:lvl2pPr>
            <a:lvl3pPr marL="714265" indent="-299992">
              <a:defRPr sz="2100"/>
            </a:lvl3pPr>
            <a:lvl4pPr marL="880931" indent="-299993">
              <a:defRPr sz="2100"/>
            </a:lvl4pPr>
            <a:lvl5pPr marL="1047594" indent="-299993">
              <a:defRPr sz="21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9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Titolo Testo"/>
          <p:cNvSpPr txBox="1">
            <a:spLocks noGrp="1"/>
          </p:cNvSpPr>
          <p:nvPr>
            <p:ph type="title"/>
          </p:nvPr>
        </p:nvSpPr>
        <p:spPr>
          <a:xfrm>
            <a:off x="685800" y="1597825"/>
            <a:ext cx="7772400" cy="1102521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t>Titolo Testo</a:t>
            </a:r>
          </a:p>
        </p:txBody>
      </p:sp>
      <p:sp>
        <p:nvSpPr>
          <p:cNvPr id="70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1700">
                <a:solidFill>
                  <a:srgbClr val="676767"/>
                </a:solidFill>
              </a:defRPr>
            </a:lvl1pPr>
            <a:lvl2pPr marL="0" indent="0" algn="ctr">
              <a:spcBef>
                <a:spcPts val="0"/>
              </a:spcBef>
              <a:buSzTx/>
              <a:buFontTx/>
              <a:buNone/>
              <a:defRPr sz="1700">
                <a:solidFill>
                  <a:srgbClr val="676767"/>
                </a:solidFill>
              </a:defRPr>
            </a:lvl2pPr>
            <a:lvl3pPr marL="0" indent="0" algn="ctr">
              <a:spcBef>
                <a:spcPts val="0"/>
              </a:spcBef>
              <a:buSzTx/>
              <a:buFontTx/>
              <a:buNone/>
              <a:defRPr sz="1700">
                <a:solidFill>
                  <a:srgbClr val="676767"/>
                </a:solidFill>
              </a:defRPr>
            </a:lvl3pPr>
            <a:lvl4pPr marL="0" indent="0" algn="ctr">
              <a:spcBef>
                <a:spcPts val="0"/>
              </a:spcBef>
              <a:buSzTx/>
              <a:buFontTx/>
              <a:buNone/>
              <a:defRPr sz="1700">
                <a:solidFill>
                  <a:srgbClr val="676767"/>
                </a:solidFill>
              </a:defRPr>
            </a:lvl4pPr>
            <a:lvl5pPr marL="0" indent="0" algn="ctr">
              <a:spcBef>
                <a:spcPts val="0"/>
              </a:spcBef>
              <a:buSzTx/>
              <a:buFontTx/>
              <a:buNone/>
              <a:defRPr sz="1700">
                <a:solidFill>
                  <a:srgbClr val="676767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0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Titolo Testo"/>
          <p:cNvSpPr txBox="1">
            <a:spLocks noGrp="1"/>
          </p:cNvSpPr>
          <p:nvPr>
            <p:ph type="title"/>
          </p:nvPr>
        </p:nvSpPr>
        <p:spPr>
          <a:xfrm>
            <a:off x="652462" y="2"/>
            <a:ext cx="4705352" cy="2543176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t>Titolo Testo</a:t>
            </a:r>
          </a:p>
        </p:txBody>
      </p:sp>
      <p:sp>
        <p:nvSpPr>
          <p:cNvPr id="714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52462" y="2586041"/>
            <a:ext cx="4705352" cy="2557466"/>
          </a:xfrm>
          <a:prstGeom prst="rect">
            <a:avLst/>
          </a:prstGeom>
        </p:spPr>
        <p:txBody>
          <a:bodyPr/>
          <a:lstStyle>
            <a:lvl1pPr marL="128569" indent="-128569" algn="ctr">
              <a:spcBef>
                <a:spcPts val="0"/>
              </a:spcBef>
              <a:buSzTx/>
              <a:buFontTx/>
              <a:buNone/>
              <a:defRPr sz="1700">
                <a:solidFill>
                  <a:srgbClr val="676767"/>
                </a:solidFill>
              </a:defRPr>
            </a:lvl1pPr>
            <a:lvl2pPr marL="128569" indent="0" algn="ctr">
              <a:spcBef>
                <a:spcPts val="0"/>
              </a:spcBef>
              <a:buSzTx/>
              <a:buFontTx/>
              <a:buNone/>
              <a:defRPr sz="1700">
                <a:solidFill>
                  <a:srgbClr val="676767"/>
                </a:solidFill>
              </a:defRPr>
            </a:lvl2pPr>
            <a:lvl3pPr marL="128569" indent="0" algn="ctr">
              <a:spcBef>
                <a:spcPts val="0"/>
              </a:spcBef>
              <a:buSzTx/>
              <a:buFontTx/>
              <a:buNone/>
              <a:defRPr sz="1700">
                <a:solidFill>
                  <a:srgbClr val="676767"/>
                </a:solidFill>
              </a:defRPr>
            </a:lvl3pPr>
            <a:lvl4pPr marL="128569" indent="0" algn="ctr">
              <a:spcBef>
                <a:spcPts val="0"/>
              </a:spcBef>
              <a:buSzTx/>
              <a:buFontTx/>
              <a:buNone/>
              <a:defRPr sz="1700">
                <a:solidFill>
                  <a:srgbClr val="676767"/>
                </a:solidFill>
              </a:defRPr>
            </a:lvl4pPr>
            <a:lvl5pPr marL="128569" indent="0" algn="ctr">
              <a:spcBef>
                <a:spcPts val="0"/>
              </a:spcBef>
              <a:buSzTx/>
              <a:buFontTx/>
              <a:buNone/>
              <a:defRPr sz="1700">
                <a:solidFill>
                  <a:srgbClr val="676767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1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076328"/>
            <a:ext cx="3008117" cy="3518297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2500"/>
              </a:spcBef>
              <a:buSzTx/>
              <a:buFontTx/>
              <a:buNone/>
              <a:defRPr sz="500"/>
            </a:lvl1pPr>
            <a:lvl2pPr marL="329452" indent="-81844">
              <a:spcBef>
                <a:spcPts val="2500"/>
              </a:spcBef>
              <a:buFontTx/>
              <a:defRPr sz="500"/>
            </a:lvl2pPr>
            <a:lvl3pPr marL="496116" indent="-81844">
              <a:spcBef>
                <a:spcPts val="2500"/>
              </a:spcBef>
              <a:buFontTx/>
              <a:defRPr sz="500"/>
            </a:lvl3pPr>
            <a:lvl4pPr marL="662780" indent="-81844">
              <a:spcBef>
                <a:spcPts val="2500"/>
              </a:spcBef>
              <a:buFontTx/>
              <a:defRPr sz="500"/>
            </a:lvl4pPr>
            <a:lvl5pPr marL="829443" indent="-81844">
              <a:spcBef>
                <a:spcPts val="2500"/>
              </a:spcBef>
              <a:buFontTx/>
              <a:defRPr sz="5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3" name="Titolo Testo"/>
          <p:cNvSpPr txBox="1">
            <a:spLocks noGrp="1"/>
          </p:cNvSpPr>
          <p:nvPr>
            <p:ph type="title"/>
          </p:nvPr>
        </p:nvSpPr>
        <p:spPr>
          <a:xfrm>
            <a:off x="457201" y="204785"/>
            <a:ext cx="3008116" cy="871540"/>
          </a:xfrm>
          <a:prstGeom prst="rect">
            <a:avLst/>
          </a:prstGeom>
        </p:spPr>
        <p:txBody>
          <a:bodyPr anchor="b"/>
          <a:lstStyle>
            <a:lvl1pPr algn="l">
              <a:defRPr sz="800" b="1"/>
            </a:lvl1pPr>
          </a:lstStyle>
          <a:p>
            <a:r>
              <a:t>Titolo Testo</a:t>
            </a:r>
          </a:p>
        </p:txBody>
      </p:sp>
      <p:sp>
        <p:nvSpPr>
          <p:cNvPr id="74" name="Corpo livello uno…"/>
          <p:cNvSpPr txBox="1">
            <a:spLocks noGrp="1"/>
          </p:cNvSpPr>
          <p:nvPr>
            <p:ph type="body" idx="13"/>
          </p:nvPr>
        </p:nvSpPr>
        <p:spPr>
          <a:xfrm>
            <a:off x="3574851" y="204788"/>
            <a:ext cx="5111949" cy="4389834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ts val="2500"/>
              </a:spcBef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Titolo Testo"/>
          <p:cNvSpPr txBox="1">
            <a:spLocks noGrp="1"/>
          </p:cNvSpPr>
          <p:nvPr>
            <p:ph type="title"/>
          </p:nvPr>
        </p:nvSpPr>
        <p:spPr>
          <a:xfrm>
            <a:off x="722114" y="3305176"/>
            <a:ext cx="7772401" cy="1021558"/>
          </a:xfrm>
          <a:prstGeom prst="rect">
            <a:avLst/>
          </a:prstGeo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t>Titolo Testo</a:t>
            </a:r>
          </a:p>
        </p:txBody>
      </p:sp>
      <p:sp>
        <p:nvSpPr>
          <p:cNvPr id="72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22114" y="2180034"/>
            <a:ext cx="7772401" cy="1125143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SzTx/>
              <a:buFontTx/>
              <a:buNone/>
              <a:defRPr sz="800">
                <a:solidFill>
                  <a:srgbClr val="676767"/>
                </a:solidFill>
              </a:defRPr>
            </a:lvl1pPr>
            <a:lvl2pPr marL="0" indent="0" algn="ctr">
              <a:spcBef>
                <a:spcPts val="0"/>
              </a:spcBef>
              <a:buSzTx/>
              <a:buFontTx/>
              <a:buNone/>
              <a:defRPr sz="800">
                <a:solidFill>
                  <a:srgbClr val="676767"/>
                </a:solidFill>
              </a:defRPr>
            </a:lvl2pPr>
            <a:lvl3pPr marL="0" indent="0" algn="ctr">
              <a:spcBef>
                <a:spcPts val="0"/>
              </a:spcBef>
              <a:buSzTx/>
              <a:buFontTx/>
              <a:buNone/>
              <a:defRPr sz="800">
                <a:solidFill>
                  <a:srgbClr val="676767"/>
                </a:solidFill>
              </a:defRPr>
            </a:lvl3pPr>
            <a:lvl4pPr marL="0" indent="0" algn="ctr">
              <a:spcBef>
                <a:spcPts val="0"/>
              </a:spcBef>
              <a:buSzTx/>
              <a:buFontTx/>
              <a:buNone/>
              <a:defRPr sz="800">
                <a:solidFill>
                  <a:srgbClr val="676767"/>
                </a:solidFill>
              </a:defRPr>
            </a:lvl4pPr>
            <a:lvl5pPr marL="0" indent="0" algn="ctr">
              <a:spcBef>
                <a:spcPts val="0"/>
              </a:spcBef>
              <a:buSzTx/>
              <a:buFontTx/>
              <a:buNone/>
              <a:defRPr sz="800">
                <a:solidFill>
                  <a:srgbClr val="676767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2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Titolo Testo"/>
          <p:cNvSpPr txBox="1">
            <a:spLocks noGrp="1"/>
          </p:cNvSpPr>
          <p:nvPr>
            <p:ph type="title"/>
          </p:nvPr>
        </p:nvSpPr>
        <p:spPr>
          <a:xfrm>
            <a:off x="652462" y="2"/>
            <a:ext cx="4705352" cy="2543176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t>Titolo Testo</a:t>
            </a:r>
          </a:p>
        </p:txBody>
      </p:sp>
      <p:sp>
        <p:nvSpPr>
          <p:cNvPr id="73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52462" y="2586041"/>
            <a:ext cx="2324101" cy="2557466"/>
          </a:xfrm>
          <a:prstGeom prst="rect">
            <a:avLst/>
          </a:prstGeom>
        </p:spPr>
        <p:txBody>
          <a:bodyPr/>
          <a:lstStyle>
            <a:lvl1pPr marL="128569" indent="-128569" algn="ctr">
              <a:spcBef>
                <a:spcPts val="0"/>
              </a:spcBef>
              <a:buSzTx/>
              <a:buFontTx/>
              <a:buNone/>
              <a:defRPr sz="1100">
                <a:solidFill>
                  <a:srgbClr val="676767"/>
                </a:solidFill>
              </a:defRPr>
            </a:lvl1pPr>
            <a:lvl2pPr marL="128569" indent="0" algn="ctr">
              <a:spcBef>
                <a:spcPts val="0"/>
              </a:spcBef>
              <a:buSzTx/>
              <a:buFontTx/>
              <a:buNone/>
              <a:defRPr sz="1100">
                <a:solidFill>
                  <a:srgbClr val="676767"/>
                </a:solidFill>
              </a:defRPr>
            </a:lvl2pPr>
            <a:lvl3pPr marL="128569" indent="0" algn="ctr">
              <a:spcBef>
                <a:spcPts val="0"/>
              </a:spcBef>
              <a:buSzTx/>
              <a:buFontTx/>
              <a:buNone/>
              <a:defRPr sz="1100">
                <a:solidFill>
                  <a:srgbClr val="676767"/>
                </a:solidFill>
              </a:defRPr>
            </a:lvl3pPr>
            <a:lvl4pPr marL="128569" indent="0" algn="ctr">
              <a:spcBef>
                <a:spcPts val="0"/>
              </a:spcBef>
              <a:buSzTx/>
              <a:buFontTx/>
              <a:buNone/>
              <a:defRPr sz="1100">
                <a:solidFill>
                  <a:srgbClr val="676767"/>
                </a:solidFill>
              </a:defRPr>
            </a:lvl4pPr>
            <a:lvl5pPr marL="128569" indent="0" algn="ctr">
              <a:spcBef>
                <a:spcPts val="0"/>
              </a:spcBef>
              <a:buSzTx/>
              <a:buFontTx/>
              <a:buNone/>
              <a:defRPr sz="1100">
                <a:solidFill>
                  <a:srgbClr val="676767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3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645223" y="1151333"/>
            <a:ext cx="4041577" cy="479824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SzTx/>
              <a:buFontTx/>
              <a:buNone/>
              <a:defRPr sz="900" b="1">
                <a:solidFill>
                  <a:srgbClr val="676767"/>
                </a:solidFill>
              </a:defRPr>
            </a:lvl1pPr>
            <a:lvl2pPr marL="394927" indent="-147319" algn="ctr">
              <a:spcBef>
                <a:spcPts val="0"/>
              </a:spcBef>
              <a:buFontTx/>
              <a:defRPr sz="900" b="1">
                <a:solidFill>
                  <a:srgbClr val="676767"/>
                </a:solidFill>
              </a:defRPr>
            </a:lvl2pPr>
            <a:lvl3pPr marL="561591" indent="-147319" algn="ctr">
              <a:spcBef>
                <a:spcPts val="0"/>
              </a:spcBef>
              <a:buFontTx/>
              <a:defRPr sz="900" b="1">
                <a:solidFill>
                  <a:srgbClr val="676767"/>
                </a:solidFill>
              </a:defRPr>
            </a:lvl3pPr>
            <a:lvl4pPr marL="728255" indent="-147319" algn="ctr">
              <a:spcBef>
                <a:spcPts val="0"/>
              </a:spcBef>
              <a:buFontTx/>
              <a:defRPr sz="900" b="1">
                <a:solidFill>
                  <a:srgbClr val="676767"/>
                </a:solidFill>
              </a:defRPr>
            </a:lvl4pPr>
            <a:lvl5pPr marL="894918" indent="-147319" algn="ctr">
              <a:spcBef>
                <a:spcPts val="0"/>
              </a:spcBef>
              <a:buFontTx/>
              <a:defRPr sz="900" b="1">
                <a:solidFill>
                  <a:srgbClr val="676767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1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t>Titolo Testo</a:t>
            </a:r>
          </a:p>
        </p:txBody>
      </p:sp>
      <p:sp>
        <p:nvSpPr>
          <p:cNvPr id="742" name="Corpo livello uno…"/>
          <p:cNvSpPr txBox="1">
            <a:spLocks noGrp="1"/>
          </p:cNvSpPr>
          <p:nvPr>
            <p:ph type="body" sz="quarter" idx="13"/>
          </p:nvPr>
        </p:nvSpPr>
        <p:spPr>
          <a:xfrm>
            <a:off x="457200" y="1151333"/>
            <a:ext cx="4040386" cy="479824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0"/>
              </a:spcBef>
              <a:buSzTx/>
              <a:buFontTx/>
              <a:buNone/>
              <a:defRPr sz="900" b="1">
                <a:solidFill>
                  <a:srgbClr val="676767"/>
                </a:solidFill>
              </a:defRPr>
            </a:pPr>
            <a:endParaRPr/>
          </a:p>
        </p:txBody>
      </p:sp>
      <p:sp>
        <p:nvSpPr>
          <p:cNvPr id="74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Titolo Testo"/>
          <p:cNvSpPr txBox="1">
            <a:spLocks noGrp="1"/>
          </p:cNvSpPr>
          <p:nvPr>
            <p:ph type="title"/>
          </p:nvPr>
        </p:nvSpPr>
        <p:spPr>
          <a:xfrm>
            <a:off x="652462" y="2"/>
            <a:ext cx="4705352" cy="2543176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t>Titolo Testo</a:t>
            </a:r>
          </a:p>
        </p:txBody>
      </p:sp>
      <p:sp>
        <p:nvSpPr>
          <p:cNvPr id="75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076328"/>
            <a:ext cx="3008117" cy="351829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500">
                <a:solidFill>
                  <a:srgbClr val="676767"/>
                </a:solidFill>
              </a:defRPr>
            </a:lvl1pPr>
            <a:lvl2pPr marL="329452" indent="-81844" algn="ctr">
              <a:spcBef>
                <a:spcPts val="0"/>
              </a:spcBef>
              <a:buFontTx/>
              <a:defRPr sz="500">
                <a:solidFill>
                  <a:srgbClr val="676767"/>
                </a:solidFill>
              </a:defRPr>
            </a:lvl2pPr>
            <a:lvl3pPr marL="496116" indent="-81844" algn="ctr">
              <a:spcBef>
                <a:spcPts val="0"/>
              </a:spcBef>
              <a:buFontTx/>
              <a:defRPr sz="500">
                <a:solidFill>
                  <a:srgbClr val="676767"/>
                </a:solidFill>
              </a:defRPr>
            </a:lvl3pPr>
            <a:lvl4pPr marL="662780" indent="-81844" algn="ctr">
              <a:spcBef>
                <a:spcPts val="0"/>
              </a:spcBef>
              <a:buFontTx/>
              <a:defRPr sz="500">
                <a:solidFill>
                  <a:srgbClr val="676767"/>
                </a:solidFill>
              </a:defRPr>
            </a:lvl4pPr>
            <a:lvl5pPr marL="829443" indent="-81844" algn="ctr">
              <a:spcBef>
                <a:spcPts val="0"/>
              </a:spcBef>
              <a:buFontTx/>
              <a:defRPr sz="500">
                <a:solidFill>
                  <a:srgbClr val="676767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6" name="Titolo Testo"/>
          <p:cNvSpPr txBox="1">
            <a:spLocks noGrp="1"/>
          </p:cNvSpPr>
          <p:nvPr>
            <p:ph type="title"/>
          </p:nvPr>
        </p:nvSpPr>
        <p:spPr>
          <a:xfrm>
            <a:off x="457201" y="204785"/>
            <a:ext cx="3008116" cy="871540"/>
          </a:xfrm>
          <a:prstGeom prst="rect">
            <a:avLst/>
          </a:prstGeom>
        </p:spPr>
        <p:txBody>
          <a:bodyPr anchor="b"/>
          <a:lstStyle>
            <a:lvl1pPr algn="l">
              <a:defRPr sz="800" b="1"/>
            </a:lvl1pPr>
          </a:lstStyle>
          <a:p>
            <a:r>
              <a:t>Titolo Testo</a:t>
            </a:r>
          </a:p>
        </p:txBody>
      </p:sp>
      <p:sp>
        <p:nvSpPr>
          <p:cNvPr id="767" name="Corpo livello uno…"/>
          <p:cNvSpPr txBox="1">
            <a:spLocks noGrp="1"/>
          </p:cNvSpPr>
          <p:nvPr>
            <p:ph type="body" idx="13"/>
          </p:nvPr>
        </p:nvSpPr>
        <p:spPr>
          <a:xfrm>
            <a:off x="3574851" y="204788"/>
            <a:ext cx="5111949" cy="4389834"/>
          </a:xfrm>
          <a:prstGeom prst="rect">
            <a:avLst/>
          </a:prstGeom>
        </p:spPr>
        <p:txBody>
          <a:bodyPr/>
          <a:lstStyle/>
          <a:p>
            <a:pPr marL="128569" indent="-128569">
              <a:spcBef>
                <a:spcPts val="0"/>
              </a:spcBef>
              <a:buSzTx/>
              <a:buFontTx/>
              <a:buNone/>
              <a:defRPr sz="1200">
                <a:solidFill>
                  <a:srgbClr val="676767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6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Immagine"/>
          <p:cNvSpPr>
            <a:spLocks noGrp="1"/>
          </p:cNvSpPr>
          <p:nvPr>
            <p:ph type="pic" sz="half" idx="13"/>
          </p:nvPr>
        </p:nvSpPr>
        <p:spPr>
          <a:xfrm>
            <a:off x="1792484" y="459581"/>
            <a:ext cx="5486403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76" name="Titolo Testo"/>
          <p:cNvSpPr txBox="1">
            <a:spLocks noGrp="1"/>
          </p:cNvSpPr>
          <p:nvPr>
            <p:ph type="title"/>
          </p:nvPr>
        </p:nvSpPr>
        <p:spPr>
          <a:xfrm>
            <a:off x="1792484" y="3600455"/>
            <a:ext cx="5486403" cy="425055"/>
          </a:xfrm>
          <a:prstGeom prst="rect">
            <a:avLst/>
          </a:prstGeom>
        </p:spPr>
        <p:txBody>
          <a:bodyPr anchor="b"/>
          <a:lstStyle>
            <a:lvl1pPr algn="l">
              <a:defRPr sz="800" b="1"/>
            </a:lvl1pPr>
          </a:lstStyle>
          <a:p>
            <a:r>
              <a:t>Titolo Testo</a:t>
            </a:r>
          </a:p>
        </p:txBody>
      </p:sp>
      <p:sp>
        <p:nvSpPr>
          <p:cNvPr id="77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2484" y="4025508"/>
            <a:ext cx="5486403" cy="60364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500">
                <a:solidFill>
                  <a:srgbClr val="676767"/>
                </a:solidFill>
              </a:defRPr>
            </a:lvl1pPr>
            <a:lvl2pPr marL="0" indent="0" algn="ctr">
              <a:spcBef>
                <a:spcPts val="0"/>
              </a:spcBef>
              <a:buSzTx/>
              <a:buFontTx/>
              <a:buNone/>
              <a:defRPr sz="500">
                <a:solidFill>
                  <a:srgbClr val="676767"/>
                </a:solidFill>
              </a:defRPr>
            </a:lvl2pPr>
            <a:lvl3pPr marL="0" indent="0" algn="ctr">
              <a:spcBef>
                <a:spcPts val="0"/>
              </a:spcBef>
              <a:buSzTx/>
              <a:buFontTx/>
              <a:buNone/>
              <a:defRPr sz="500">
                <a:solidFill>
                  <a:srgbClr val="676767"/>
                </a:solidFill>
              </a:defRPr>
            </a:lvl3pPr>
            <a:lvl4pPr marL="0" indent="0" algn="ctr">
              <a:spcBef>
                <a:spcPts val="0"/>
              </a:spcBef>
              <a:buSzTx/>
              <a:buFontTx/>
              <a:buNone/>
              <a:defRPr sz="500">
                <a:solidFill>
                  <a:srgbClr val="676767"/>
                </a:solidFill>
              </a:defRPr>
            </a:lvl4pPr>
            <a:lvl5pPr marL="0" indent="0" algn="ctr">
              <a:spcBef>
                <a:spcPts val="0"/>
              </a:spcBef>
              <a:buSzTx/>
              <a:buFontTx/>
              <a:buNone/>
              <a:defRPr sz="500">
                <a:solidFill>
                  <a:srgbClr val="676767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7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Titolo Testo"/>
          <p:cNvSpPr txBox="1">
            <a:spLocks noGrp="1"/>
          </p:cNvSpPr>
          <p:nvPr>
            <p:ph type="title"/>
          </p:nvPr>
        </p:nvSpPr>
        <p:spPr>
          <a:xfrm>
            <a:off x="652462" y="2"/>
            <a:ext cx="4705352" cy="2543176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t>Titolo Testo</a:t>
            </a:r>
          </a:p>
        </p:txBody>
      </p:sp>
      <p:sp>
        <p:nvSpPr>
          <p:cNvPr id="786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52462" y="2586041"/>
            <a:ext cx="4705352" cy="2557466"/>
          </a:xfrm>
          <a:prstGeom prst="rect">
            <a:avLst/>
          </a:prstGeom>
        </p:spPr>
        <p:txBody>
          <a:bodyPr/>
          <a:lstStyle>
            <a:lvl1pPr marL="128569" indent="-128569" algn="ctr">
              <a:spcBef>
                <a:spcPts val="0"/>
              </a:spcBef>
              <a:buSzTx/>
              <a:buFontTx/>
              <a:buNone/>
              <a:defRPr sz="1700">
                <a:solidFill>
                  <a:srgbClr val="676767"/>
                </a:solidFill>
              </a:defRPr>
            </a:lvl1pPr>
            <a:lvl2pPr marL="128569" indent="0" algn="ctr">
              <a:spcBef>
                <a:spcPts val="0"/>
              </a:spcBef>
              <a:buSzTx/>
              <a:buFontTx/>
              <a:buNone/>
              <a:defRPr sz="1700">
                <a:solidFill>
                  <a:srgbClr val="676767"/>
                </a:solidFill>
              </a:defRPr>
            </a:lvl2pPr>
            <a:lvl3pPr marL="128569" indent="0" algn="ctr">
              <a:spcBef>
                <a:spcPts val="0"/>
              </a:spcBef>
              <a:buSzTx/>
              <a:buFontTx/>
              <a:buNone/>
              <a:defRPr sz="1700">
                <a:solidFill>
                  <a:srgbClr val="676767"/>
                </a:solidFill>
              </a:defRPr>
            </a:lvl3pPr>
            <a:lvl4pPr marL="128569" indent="0" algn="ctr">
              <a:spcBef>
                <a:spcPts val="0"/>
              </a:spcBef>
              <a:buSzTx/>
              <a:buFontTx/>
              <a:buNone/>
              <a:defRPr sz="1700">
                <a:solidFill>
                  <a:srgbClr val="676767"/>
                </a:solidFill>
              </a:defRPr>
            </a:lvl4pPr>
            <a:lvl5pPr marL="128569" indent="0" algn="ctr">
              <a:spcBef>
                <a:spcPts val="0"/>
              </a:spcBef>
              <a:buSzTx/>
              <a:buFontTx/>
              <a:buNone/>
              <a:defRPr sz="1700">
                <a:solidFill>
                  <a:srgbClr val="676767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8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Titolo Testo"/>
          <p:cNvSpPr txBox="1">
            <a:spLocks noGrp="1"/>
          </p:cNvSpPr>
          <p:nvPr>
            <p:ph type="title"/>
          </p:nvPr>
        </p:nvSpPr>
        <p:spPr>
          <a:xfrm>
            <a:off x="4181475" y="0"/>
            <a:ext cx="1176338" cy="51435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t>Titolo Testo</a:t>
            </a:r>
          </a:p>
        </p:txBody>
      </p:sp>
      <p:sp>
        <p:nvSpPr>
          <p:cNvPr id="795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52468" y="0"/>
            <a:ext cx="3471863" cy="5143500"/>
          </a:xfrm>
          <a:prstGeom prst="rect">
            <a:avLst/>
          </a:prstGeom>
        </p:spPr>
        <p:txBody>
          <a:bodyPr/>
          <a:lstStyle>
            <a:lvl1pPr marL="128569" indent="-128569" algn="ctr">
              <a:spcBef>
                <a:spcPts val="0"/>
              </a:spcBef>
              <a:buSzTx/>
              <a:buFontTx/>
              <a:buNone/>
              <a:defRPr sz="1700">
                <a:solidFill>
                  <a:srgbClr val="676767"/>
                </a:solidFill>
              </a:defRPr>
            </a:lvl1pPr>
            <a:lvl2pPr marL="128569" indent="0" algn="ctr">
              <a:spcBef>
                <a:spcPts val="0"/>
              </a:spcBef>
              <a:buSzTx/>
              <a:buFontTx/>
              <a:buNone/>
              <a:defRPr sz="1700">
                <a:solidFill>
                  <a:srgbClr val="676767"/>
                </a:solidFill>
              </a:defRPr>
            </a:lvl2pPr>
            <a:lvl3pPr marL="128569" indent="0" algn="ctr">
              <a:spcBef>
                <a:spcPts val="0"/>
              </a:spcBef>
              <a:buSzTx/>
              <a:buFontTx/>
              <a:buNone/>
              <a:defRPr sz="1700">
                <a:solidFill>
                  <a:srgbClr val="676767"/>
                </a:solidFill>
              </a:defRPr>
            </a:lvl3pPr>
            <a:lvl4pPr marL="128569" indent="0" algn="ctr">
              <a:spcBef>
                <a:spcPts val="0"/>
              </a:spcBef>
              <a:buSzTx/>
              <a:buFontTx/>
              <a:buNone/>
              <a:defRPr sz="1700">
                <a:solidFill>
                  <a:srgbClr val="676767"/>
                </a:solidFill>
              </a:defRPr>
            </a:lvl4pPr>
            <a:lvl5pPr marL="128569" indent="0" algn="ctr">
              <a:spcBef>
                <a:spcPts val="0"/>
              </a:spcBef>
              <a:buSzTx/>
              <a:buFontTx/>
              <a:buNone/>
              <a:defRPr sz="1700">
                <a:solidFill>
                  <a:srgbClr val="676767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9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Titolo Testo"/>
          <p:cNvSpPr txBox="1">
            <a:spLocks noGrp="1"/>
          </p:cNvSpPr>
          <p:nvPr>
            <p:ph type="title"/>
          </p:nvPr>
        </p:nvSpPr>
        <p:spPr>
          <a:xfrm>
            <a:off x="685800" y="1597825"/>
            <a:ext cx="7772400" cy="110252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80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2100"/>
            </a:lvl1pPr>
            <a:lvl2pPr marL="0" indent="0" algn="ctr">
              <a:buSzTx/>
              <a:buFontTx/>
              <a:buNone/>
              <a:defRPr sz="2100"/>
            </a:lvl2pPr>
            <a:lvl3pPr marL="0" indent="0" algn="ctr">
              <a:buSzTx/>
              <a:buFontTx/>
              <a:buNone/>
              <a:defRPr sz="2100"/>
            </a:lvl3pPr>
            <a:lvl4pPr marL="0" indent="0" algn="ctr">
              <a:buSzTx/>
              <a:buFontTx/>
              <a:buNone/>
              <a:defRPr sz="2100"/>
            </a:lvl4pPr>
            <a:lvl5pPr marL="0" indent="0" algn="ctr">
              <a:buSzTx/>
              <a:buFontTx/>
              <a:buNone/>
              <a:defRPr sz="21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0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Immagine"/>
          <p:cNvSpPr>
            <a:spLocks noGrp="1"/>
          </p:cNvSpPr>
          <p:nvPr>
            <p:ph type="pic" sz="half" idx="13"/>
          </p:nvPr>
        </p:nvSpPr>
        <p:spPr>
          <a:xfrm>
            <a:off x="1792484" y="459581"/>
            <a:ext cx="5486403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3" name="Titolo Testo"/>
          <p:cNvSpPr txBox="1">
            <a:spLocks noGrp="1"/>
          </p:cNvSpPr>
          <p:nvPr>
            <p:ph type="title"/>
          </p:nvPr>
        </p:nvSpPr>
        <p:spPr>
          <a:xfrm>
            <a:off x="1792484" y="3600455"/>
            <a:ext cx="5486403" cy="425055"/>
          </a:xfrm>
          <a:prstGeom prst="rect">
            <a:avLst/>
          </a:prstGeom>
        </p:spPr>
        <p:txBody>
          <a:bodyPr anchor="b"/>
          <a:lstStyle>
            <a:lvl1pPr algn="l">
              <a:defRPr sz="800" b="1"/>
            </a:lvl1pPr>
          </a:lstStyle>
          <a:p>
            <a:r>
              <a:t>Titolo Testo</a:t>
            </a:r>
          </a:p>
        </p:txBody>
      </p:sp>
      <p:sp>
        <p:nvSpPr>
          <p:cNvPr id="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2484" y="4025508"/>
            <a:ext cx="5486403" cy="603649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2500"/>
              </a:spcBef>
              <a:buSzTx/>
              <a:buFontTx/>
              <a:buNone/>
              <a:defRPr sz="500"/>
            </a:lvl1pPr>
            <a:lvl2pPr marL="0" indent="0">
              <a:spcBef>
                <a:spcPts val="2500"/>
              </a:spcBef>
              <a:buSzTx/>
              <a:buFontTx/>
              <a:buNone/>
              <a:defRPr sz="500"/>
            </a:lvl2pPr>
            <a:lvl3pPr marL="0" indent="0">
              <a:spcBef>
                <a:spcPts val="2500"/>
              </a:spcBef>
              <a:buSzTx/>
              <a:buFontTx/>
              <a:buNone/>
              <a:defRPr sz="500"/>
            </a:lvl3pPr>
            <a:lvl4pPr marL="0" indent="0">
              <a:spcBef>
                <a:spcPts val="2500"/>
              </a:spcBef>
              <a:buSzTx/>
              <a:buFontTx/>
              <a:buNone/>
              <a:defRPr sz="500"/>
            </a:lvl4pPr>
            <a:lvl5pPr marL="0" indent="0">
              <a:spcBef>
                <a:spcPts val="2500"/>
              </a:spcBef>
              <a:buSzTx/>
              <a:buFontTx/>
              <a:buNone/>
              <a:defRPr sz="5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Titolo Testo"/>
          <p:cNvSpPr txBox="1">
            <a:spLocks noGrp="1"/>
          </p:cNvSpPr>
          <p:nvPr>
            <p:ph type="title"/>
          </p:nvPr>
        </p:nvSpPr>
        <p:spPr>
          <a:xfrm>
            <a:off x="652465" y="133351"/>
            <a:ext cx="7839076" cy="1290638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81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52465" y="1462087"/>
            <a:ext cx="7839076" cy="2928940"/>
          </a:xfrm>
          <a:prstGeom prst="rect">
            <a:avLst/>
          </a:prstGeom>
        </p:spPr>
        <p:txBody>
          <a:bodyPr anchor="ctr"/>
          <a:lstStyle>
            <a:lvl1pPr marL="399989" indent="-299992">
              <a:defRPr sz="2100"/>
            </a:lvl1pPr>
            <a:lvl2pPr marL="566653" indent="-299992">
              <a:defRPr sz="2100"/>
            </a:lvl2pPr>
            <a:lvl3pPr marL="733315" indent="-299992">
              <a:defRPr sz="2100"/>
            </a:lvl3pPr>
            <a:lvl4pPr marL="899978" indent="-299993">
              <a:defRPr sz="2100"/>
            </a:lvl4pPr>
            <a:lvl5pPr marL="1066637" indent="-299993">
              <a:defRPr sz="21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1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Titolo Testo"/>
          <p:cNvSpPr txBox="1">
            <a:spLocks noGrp="1"/>
          </p:cNvSpPr>
          <p:nvPr>
            <p:ph type="title"/>
          </p:nvPr>
        </p:nvSpPr>
        <p:spPr>
          <a:xfrm>
            <a:off x="722114" y="3305176"/>
            <a:ext cx="7772401" cy="1021558"/>
          </a:xfrm>
          <a:prstGeom prst="rect">
            <a:avLst/>
          </a:prstGeo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t>Titolo Testo</a:t>
            </a:r>
          </a:p>
        </p:txBody>
      </p:sp>
      <p:sp>
        <p:nvSpPr>
          <p:cNvPr id="8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22114" y="2180034"/>
            <a:ext cx="7772401" cy="112514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800"/>
            </a:lvl1pPr>
            <a:lvl2pPr marL="0" indent="0">
              <a:buSzTx/>
              <a:buFontTx/>
              <a:buNone/>
              <a:defRPr sz="800"/>
            </a:lvl2pPr>
            <a:lvl3pPr marL="0" indent="0">
              <a:buSzTx/>
              <a:buFontTx/>
              <a:buNone/>
              <a:defRPr sz="800"/>
            </a:lvl3pPr>
            <a:lvl4pPr marL="0" indent="0">
              <a:buSzTx/>
              <a:buFontTx/>
              <a:buNone/>
              <a:defRPr sz="800"/>
            </a:lvl4pPr>
            <a:lvl5pPr marL="0" indent="0">
              <a:buSzTx/>
              <a:buFontTx/>
              <a:buNone/>
              <a:defRPr sz="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Titolo Testo"/>
          <p:cNvSpPr txBox="1">
            <a:spLocks noGrp="1"/>
          </p:cNvSpPr>
          <p:nvPr>
            <p:ph type="title"/>
          </p:nvPr>
        </p:nvSpPr>
        <p:spPr>
          <a:xfrm>
            <a:off x="652465" y="133351"/>
            <a:ext cx="7839076" cy="1290638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831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52468" y="1462087"/>
            <a:ext cx="3890963" cy="2928940"/>
          </a:xfrm>
          <a:prstGeom prst="rect">
            <a:avLst/>
          </a:prstGeom>
        </p:spPr>
        <p:txBody>
          <a:bodyPr anchor="ctr"/>
          <a:lstStyle>
            <a:lvl1pPr marL="399989" indent="-299993">
              <a:defRPr sz="1100"/>
            </a:lvl1pPr>
            <a:lvl2pPr marL="633318" indent="-366657">
              <a:defRPr sz="1100"/>
            </a:lvl2pPr>
            <a:lvl3pPr marL="845813" indent="-412489">
              <a:defRPr sz="1100"/>
            </a:lvl3pPr>
            <a:lvl4pPr marL="1071402" indent="-471417">
              <a:defRPr sz="1100"/>
            </a:lvl4pPr>
            <a:lvl5pPr marL="1238062" indent="-471417">
              <a:defRPr sz="11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3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645223" y="1151333"/>
            <a:ext cx="4041577" cy="47982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900" b="1"/>
            </a:lvl1pPr>
            <a:lvl2pPr marL="394927" indent="-147319">
              <a:buFontTx/>
              <a:defRPr sz="900" b="1"/>
            </a:lvl2pPr>
            <a:lvl3pPr marL="561591" indent="-147319">
              <a:buFontTx/>
              <a:defRPr sz="900" b="1"/>
            </a:lvl3pPr>
            <a:lvl4pPr marL="728255" indent="-147319">
              <a:buFontTx/>
              <a:defRPr sz="900" b="1"/>
            </a:lvl4pPr>
            <a:lvl5pPr marL="894918" indent="-147319">
              <a:buFontTx/>
              <a:defRPr sz="9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40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841" name="Corpo livello uno…"/>
          <p:cNvSpPr txBox="1">
            <a:spLocks noGrp="1"/>
          </p:cNvSpPr>
          <p:nvPr>
            <p:ph type="body" sz="quarter" idx="13"/>
          </p:nvPr>
        </p:nvSpPr>
        <p:spPr>
          <a:xfrm>
            <a:off x="457200" y="1151333"/>
            <a:ext cx="4040386" cy="479824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900" b="1"/>
            </a:pPr>
            <a:endParaRPr/>
          </a:p>
        </p:txBody>
      </p:sp>
      <p:sp>
        <p:nvSpPr>
          <p:cNvPr id="84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Titolo Testo"/>
          <p:cNvSpPr txBox="1">
            <a:spLocks noGrp="1"/>
          </p:cNvSpPr>
          <p:nvPr>
            <p:ph type="title"/>
          </p:nvPr>
        </p:nvSpPr>
        <p:spPr>
          <a:xfrm>
            <a:off x="652465" y="133351"/>
            <a:ext cx="7839076" cy="1290638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8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076328"/>
            <a:ext cx="3008117" cy="3518297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500"/>
            </a:lvl1pPr>
            <a:lvl2pPr marL="329452" indent="-81844">
              <a:buFontTx/>
              <a:defRPr sz="500"/>
            </a:lvl2pPr>
            <a:lvl3pPr marL="496116" indent="-81844">
              <a:buFontTx/>
              <a:defRPr sz="500"/>
            </a:lvl3pPr>
            <a:lvl4pPr marL="662780" indent="-81844">
              <a:buFontTx/>
              <a:defRPr sz="500"/>
            </a:lvl4pPr>
            <a:lvl5pPr marL="829443" indent="-81844">
              <a:buFontTx/>
              <a:defRPr sz="5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65" name="Titolo Testo"/>
          <p:cNvSpPr txBox="1">
            <a:spLocks noGrp="1"/>
          </p:cNvSpPr>
          <p:nvPr>
            <p:ph type="title"/>
          </p:nvPr>
        </p:nvSpPr>
        <p:spPr>
          <a:xfrm>
            <a:off x="457201" y="204785"/>
            <a:ext cx="3008116" cy="871540"/>
          </a:xfrm>
          <a:prstGeom prst="rect">
            <a:avLst/>
          </a:prstGeom>
        </p:spPr>
        <p:txBody>
          <a:bodyPr anchor="b"/>
          <a:lstStyle>
            <a:lvl1pPr algn="l">
              <a:defRPr sz="800" b="1"/>
            </a:lvl1pPr>
          </a:lstStyle>
          <a:p>
            <a:r>
              <a:t>Titolo Testo</a:t>
            </a:r>
          </a:p>
        </p:txBody>
      </p:sp>
      <p:sp>
        <p:nvSpPr>
          <p:cNvPr id="866" name="Corpo livello uno…"/>
          <p:cNvSpPr txBox="1">
            <a:spLocks noGrp="1"/>
          </p:cNvSpPr>
          <p:nvPr>
            <p:ph type="body" idx="13"/>
          </p:nvPr>
        </p:nvSpPr>
        <p:spPr>
          <a:xfrm>
            <a:off x="3574851" y="204788"/>
            <a:ext cx="5111949" cy="4389834"/>
          </a:xfrm>
          <a:prstGeom prst="rect">
            <a:avLst/>
          </a:prstGeom>
        </p:spPr>
        <p:txBody>
          <a:bodyPr anchor="ctr"/>
          <a:lstStyle/>
          <a:p>
            <a:pPr marL="399989" indent="-299993"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6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Immagine"/>
          <p:cNvSpPr>
            <a:spLocks noGrp="1"/>
          </p:cNvSpPr>
          <p:nvPr>
            <p:ph type="pic" sz="half" idx="13"/>
          </p:nvPr>
        </p:nvSpPr>
        <p:spPr>
          <a:xfrm>
            <a:off x="1792484" y="459581"/>
            <a:ext cx="5486403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75" name="Titolo Testo"/>
          <p:cNvSpPr txBox="1">
            <a:spLocks noGrp="1"/>
          </p:cNvSpPr>
          <p:nvPr>
            <p:ph type="title"/>
          </p:nvPr>
        </p:nvSpPr>
        <p:spPr>
          <a:xfrm>
            <a:off x="1792484" y="3600455"/>
            <a:ext cx="5486403" cy="425055"/>
          </a:xfrm>
          <a:prstGeom prst="rect">
            <a:avLst/>
          </a:prstGeom>
        </p:spPr>
        <p:txBody>
          <a:bodyPr anchor="b"/>
          <a:lstStyle>
            <a:lvl1pPr algn="l">
              <a:defRPr sz="800" b="1"/>
            </a:lvl1pPr>
          </a:lstStyle>
          <a:p>
            <a:r>
              <a:t>Titolo Testo</a:t>
            </a:r>
          </a:p>
        </p:txBody>
      </p:sp>
      <p:sp>
        <p:nvSpPr>
          <p:cNvPr id="87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2484" y="4025508"/>
            <a:ext cx="5486403" cy="603649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500"/>
            </a:lvl1pPr>
            <a:lvl2pPr marL="0" indent="0">
              <a:buSzTx/>
              <a:buFontTx/>
              <a:buNone/>
              <a:defRPr sz="500"/>
            </a:lvl2pPr>
            <a:lvl3pPr marL="0" indent="0">
              <a:buSzTx/>
              <a:buFontTx/>
              <a:buNone/>
              <a:defRPr sz="500"/>
            </a:lvl3pPr>
            <a:lvl4pPr marL="0" indent="0">
              <a:buSzTx/>
              <a:buFontTx/>
              <a:buNone/>
              <a:defRPr sz="500"/>
            </a:lvl4pPr>
            <a:lvl5pPr marL="0" indent="0">
              <a:buSzTx/>
              <a:buFontTx/>
              <a:buNone/>
              <a:defRPr sz="5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7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Titolo Testo"/>
          <p:cNvSpPr txBox="1">
            <a:spLocks noGrp="1"/>
          </p:cNvSpPr>
          <p:nvPr>
            <p:ph type="title"/>
          </p:nvPr>
        </p:nvSpPr>
        <p:spPr>
          <a:xfrm>
            <a:off x="652465" y="133351"/>
            <a:ext cx="7839076" cy="1290638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88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52465" y="1462087"/>
            <a:ext cx="7839076" cy="2928940"/>
          </a:xfrm>
          <a:prstGeom prst="rect">
            <a:avLst/>
          </a:prstGeom>
        </p:spPr>
        <p:txBody>
          <a:bodyPr anchor="ctr"/>
          <a:lstStyle>
            <a:lvl1pPr marL="399989" indent="-299992">
              <a:defRPr sz="2100"/>
            </a:lvl1pPr>
            <a:lvl2pPr marL="566653" indent="-299992">
              <a:defRPr sz="2100"/>
            </a:lvl2pPr>
            <a:lvl3pPr marL="733315" indent="-299992">
              <a:defRPr sz="2100"/>
            </a:lvl3pPr>
            <a:lvl4pPr marL="899978" indent="-299993">
              <a:defRPr sz="2100"/>
            </a:lvl4pPr>
            <a:lvl5pPr marL="1066637" indent="-299993">
              <a:defRPr sz="21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8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Titolo Testo"/>
          <p:cNvSpPr txBox="1">
            <a:spLocks noGrp="1"/>
          </p:cNvSpPr>
          <p:nvPr>
            <p:ph type="title"/>
          </p:nvPr>
        </p:nvSpPr>
        <p:spPr>
          <a:xfrm>
            <a:off x="6531774" y="133351"/>
            <a:ext cx="1959771" cy="4257677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89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52465" y="133351"/>
            <a:ext cx="5822156" cy="4257677"/>
          </a:xfrm>
          <a:prstGeom prst="rect">
            <a:avLst/>
          </a:prstGeom>
        </p:spPr>
        <p:txBody>
          <a:bodyPr anchor="ctr"/>
          <a:lstStyle>
            <a:lvl1pPr marL="399989" indent="-299992">
              <a:defRPr sz="2100"/>
            </a:lvl1pPr>
            <a:lvl2pPr marL="566653" indent="-299992">
              <a:defRPr sz="2100"/>
            </a:lvl2pPr>
            <a:lvl3pPr marL="733315" indent="-299992">
              <a:defRPr sz="2100"/>
            </a:lvl3pPr>
            <a:lvl4pPr marL="899978" indent="-299993">
              <a:defRPr sz="2100"/>
            </a:lvl4pPr>
            <a:lvl5pPr marL="1066637" indent="-299993">
              <a:defRPr sz="21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9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38" Type="http://schemas.openxmlformats.org/officeDocument/2006/relationships/slideLayout" Target="../slideLayouts/slideLayout138.xml"/><Relationship Id="rId154" Type="http://schemas.openxmlformats.org/officeDocument/2006/relationships/slideLayout" Target="../slideLayouts/slideLayout154.xml"/><Relationship Id="rId159" Type="http://schemas.openxmlformats.org/officeDocument/2006/relationships/slideLayout" Target="../slideLayouts/slideLayout159.xml"/><Relationship Id="rId170" Type="http://schemas.openxmlformats.org/officeDocument/2006/relationships/image" Target="../media/image1.png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144" Type="http://schemas.openxmlformats.org/officeDocument/2006/relationships/slideLayout" Target="../slideLayouts/slideLayout144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65" Type="http://schemas.openxmlformats.org/officeDocument/2006/relationships/slideLayout" Target="../slideLayouts/slideLayout16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55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61" Type="http://schemas.openxmlformats.org/officeDocument/2006/relationships/slideLayout" Target="../slideLayouts/slideLayout161.xml"/><Relationship Id="rId166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64" Type="http://schemas.openxmlformats.org/officeDocument/2006/relationships/slideLayout" Target="../slideLayouts/slideLayout164.xml"/><Relationship Id="rId16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652465" y="95250"/>
            <a:ext cx="7839076" cy="1366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48" tIns="19048" rIns="19048" bIns="19048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52465" y="1462093"/>
            <a:ext cx="7839076" cy="368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48" tIns="19048" rIns="19048" bIns="19048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6661" y="4492943"/>
            <a:ext cx="256539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5" r:id="rId156"/>
    <p:sldLayoutId id="2147483806" r:id="rId157"/>
    <p:sldLayoutId id="2147483807" r:id="rId158"/>
    <p:sldLayoutId id="2147483808" r:id="rId159"/>
    <p:sldLayoutId id="2147483810" r:id="rId160"/>
    <p:sldLayoutId id="2147483811" r:id="rId161"/>
    <p:sldLayoutId id="2147483812" r:id="rId162"/>
    <p:sldLayoutId id="2147483813" r:id="rId163"/>
    <p:sldLayoutId id="2147483816" r:id="rId164"/>
    <p:sldLayoutId id="2147483817" r:id="rId165"/>
    <p:sldLayoutId id="2147483818" r:id="rId166"/>
    <p:sldLayoutId id="2147483821" r:id="rId167"/>
    <p:sldLayoutId id="2147483822" r:id="rId168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43434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43434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43434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43434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43434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43434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43434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43434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43434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342846" marR="0" indent="-261900" algn="l" defTabSz="914400" latinLnBrk="0">
        <a:lnSpc>
          <a:spcPct val="100000"/>
        </a:lnSpc>
        <a:spcBef>
          <a:spcPts val="1900"/>
        </a:spcBef>
        <a:spcAft>
          <a:spcPts val="0"/>
        </a:spcAft>
        <a:buClrTx/>
        <a:buSzPct val="80000"/>
        <a:buFont typeface="Lucida Grande"/>
        <a:buChar char="‣"/>
        <a:tabLst/>
        <a:defRPr sz="1600" b="0" i="0" u="none" strike="noStrike" cap="none" spc="0" baseline="0">
          <a:ln>
            <a:noFill/>
          </a:ln>
          <a:solidFill>
            <a:srgbClr val="343434"/>
          </a:solidFill>
          <a:uFillTx/>
          <a:latin typeface="Gill Sans"/>
          <a:ea typeface="Gill Sans"/>
          <a:cs typeface="Gill Sans"/>
          <a:sym typeface="Gill Sans"/>
        </a:defRPr>
      </a:lvl1pPr>
      <a:lvl2pPr marL="509509" marR="0" indent="-261900" algn="l" defTabSz="914400" latinLnBrk="0">
        <a:lnSpc>
          <a:spcPct val="100000"/>
        </a:lnSpc>
        <a:spcBef>
          <a:spcPts val="1900"/>
        </a:spcBef>
        <a:spcAft>
          <a:spcPts val="0"/>
        </a:spcAft>
        <a:buClrTx/>
        <a:buSzPct val="80000"/>
        <a:buFont typeface="Lucida Grande"/>
        <a:buChar char="‣"/>
        <a:tabLst/>
        <a:defRPr sz="1600" b="0" i="0" u="none" strike="noStrike" cap="none" spc="0" baseline="0">
          <a:ln>
            <a:noFill/>
          </a:ln>
          <a:solidFill>
            <a:srgbClr val="343434"/>
          </a:solidFill>
          <a:uFillTx/>
          <a:latin typeface="Gill Sans"/>
          <a:ea typeface="Gill Sans"/>
          <a:cs typeface="Gill Sans"/>
          <a:sym typeface="Gill Sans"/>
        </a:defRPr>
      </a:lvl2pPr>
      <a:lvl3pPr marL="676173" marR="0" indent="-261901" algn="l" defTabSz="914400" latinLnBrk="0">
        <a:lnSpc>
          <a:spcPct val="100000"/>
        </a:lnSpc>
        <a:spcBef>
          <a:spcPts val="1900"/>
        </a:spcBef>
        <a:spcAft>
          <a:spcPts val="0"/>
        </a:spcAft>
        <a:buClrTx/>
        <a:buSzPct val="80000"/>
        <a:buFont typeface="Lucida Grande"/>
        <a:buChar char="‣"/>
        <a:tabLst/>
        <a:defRPr sz="1600" b="0" i="0" u="none" strike="noStrike" cap="none" spc="0" baseline="0">
          <a:ln>
            <a:noFill/>
          </a:ln>
          <a:solidFill>
            <a:srgbClr val="343434"/>
          </a:solidFill>
          <a:uFillTx/>
          <a:latin typeface="Gill Sans"/>
          <a:ea typeface="Gill Sans"/>
          <a:cs typeface="Gill Sans"/>
          <a:sym typeface="Gill Sans"/>
        </a:defRPr>
      </a:lvl3pPr>
      <a:lvl4pPr marL="842837" marR="0" indent="-261900" algn="l" defTabSz="914400" latinLnBrk="0">
        <a:lnSpc>
          <a:spcPct val="100000"/>
        </a:lnSpc>
        <a:spcBef>
          <a:spcPts val="1900"/>
        </a:spcBef>
        <a:spcAft>
          <a:spcPts val="0"/>
        </a:spcAft>
        <a:buClrTx/>
        <a:buSzPct val="80000"/>
        <a:buFont typeface="Lucida Grande"/>
        <a:buChar char="‣"/>
        <a:tabLst/>
        <a:defRPr sz="1600" b="0" i="0" u="none" strike="noStrike" cap="none" spc="0" baseline="0">
          <a:ln>
            <a:noFill/>
          </a:ln>
          <a:solidFill>
            <a:srgbClr val="343434"/>
          </a:solidFill>
          <a:uFillTx/>
          <a:latin typeface="Gill Sans"/>
          <a:ea typeface="Gill Sans"/>
          <a:cs typeface="Gill Sans"/>
          <a:sym typeface="Gill Sans"/>
        </a:defRPr>
      </a:lvl4pPr>
      <a:lvl5pPr marL="1009500" marR="0" indent="-261900" algn="l" defTabSz="914400" latinLnBrk="0">
        <a:lnSpc>
          <a:spcPct val="100000"/>
        </a:lnSpc>
        <a:spcBef>
          <a:spcPts val="1900"/>
        </a:spcBef>
        <a:spcAft>
          <a:spcPts val="0"/>
        </a:spcAft>
        <a:buClrTx/>
        <a:buSzPct val="80000"/>
        <a:buFont typeface="Lucida Grande"/>
        <a:buChar char="‣"/>
        <a:tabLst/>
        <a:defRPr sz="1600" b="0" i="0" u="none" strike="noStrike" cap="none" spc="0" baseline="0">
          <a:ln>
            <a:noFill/>
          </a:ln>
          <a:solidFill>
            <a:srgbClr val="343434"/>
          </a:solidFill>
          <a:uFillTx/>
          <a:latin typeface="Gill Sans"/>
          <a:ea typeface="Gill Sans"/>
          <a:cs typeface="Gill Sans"/>
          <a:sym typeface="Gill Sans"/>
        </a:defRPr>
      </a:lvl5pPr>
      <a:lvl6pPr marL="1180921" marR="0" indent="-261900" algn="l" defTabSz="914400" latinLnBrk="0">
        <a:lnSpc>
          <a:spcPct val="100000"/>
        </a:lnSpc>
        <a:spcBef>
          <a:spcPts val="1900"/>
        </a:spcBef>
        <a:spcAft>
          <a:spcPts val="0"/>
        </a:spcAft>
        <a:buClrTx/>
        <a:buSzPct val="80000"/>
        <a:buFont typeface="Lucida Grande"/>
        <a:buChar char="‣"/>
        <a:tabLst/>
        <a:defRPr sz="1600" b="0" i="0" u="none" strike="noStrike" cap="none" spc="0" baseline="0">
          <a:ln>
            <a:noFill/>
          </a:ln>
          <a:solidFill>
            <a:srgbClr val="343434"/>
          </a:solidFill>
          <a:uFillTx/>
          <a:latin typeface="Gill Sans"/>
          <a:ea typeface="Gill Sans"/>
          <a:cs typeface="Gill Sans"/>
          <a:sym typeface="Gill Sans"/>
        </a:defRPr>
      </a:lvl6pPr>
      <a:lvl7pPr marL="1352347" marR="0" indent="-261900" algn="l" defTabSz="914400" latinLnBrk="0">
        <a:lnSpc>
          <a:spcPct val="100000"/>
        </a:lnSpc>
        <a:spcBef>
          <a:spcPts val="1900"/>
        </a:spcBef>
        <a:spcAft>
          <a:spcPts val="0"/>
        </a:spcAft>
        <a:buClrTx/>
        <a:buSzPct val="80000"/>
        <a:buFont typeface="Lucida Grande"/>
        <a:buChar char="‣"/>
        <a:tabLst/>
        <a:defRPr sz="1600" b="0" i="0" u="none" strike="noStrike" cap="none" spc="0" baseline="0">
          <a:ln>
            <a:noFill/>
          </a:ln>
          <a:solidFill>
            <a:srgbClr val="343434"/>
          </a:solidFill>
          <a:uFillTx/>
          <a:latin typeface="Gill Sans"/>
          <a:ea typeface="Gill Sans"/>
          <a:cs typeface="Gill Sans"/>
          <a:sym typeface="Gill Sans"/>
        </a:defRPr>
      </a:lvl7pPr>
      <a:lvl8pPr marL="1523772" marR="0" indent="-261900" algn="l" defTabSz="914400" latinLnBrk="0">
        <a:lnSpc>
          <a:spcPct val="100000"/>
        </a:lnSpc>
        <a:spcBef>
          <a:spcPts val="1900"/>
        </a:spcBef>
        <a:spcAft>
          <a:spcPts val="0"/>
        </a:spcAft>
        <a:buClrTx/>
        <a:buSzPct val="80000"/>
        <a:buFont typeface="Lucida Grande"/>
        <a:buChar char="‣"/>
        <a:tabLst/>
        <a:defRPr sz="1600" b="0" i="0" u="none" strike="noStrike" cap="none" spc="0" baseline="0">
          <a:ln>
            <a:noFill/>
          </a:ln>
          <a:solidFill>
            <a:srgbClr val="343434"/>
          </a:solidFill>
          <a:uFillTx/>
          <a:latin typeface="Gill Sans"/>
          <a:ea typeface="Gill Sans"/>
          <a:cs typeface="Gill Sans"/>
          <a:sym typeface="Gill Sans"/>
        </a:defRPr>
      </a:lvl8pPr>
      <a:lvl9pPr marL="1695195" marR="0" indent="-261902" algn="l" defTabSz="914400" latinLnBrk="0">
        <a:lnSpc>
          <a:spcPct val="100000"/>
        </a:lnSpc>
        <a:spcBef>
          <a:spcPts val="1900"/>
        </a:spcBef>
        <a:spcAft>
          <a:spcPts val="0"/>
        </a:spcAft>
        <a:buClrTx/>
        <a:buSzPct val="80000"/>
        <a:buFont typeface="Lucida Grande"/>
        <a:buChar char="‣"/>
        <a:tabLst/>
        <a:defRPr sz="1600" b="0" i="0" u="none" strike="noStrike" cap="none" spc="0" baseline="0">
          <a:ln>
            <a:noFill/>
          </a:ln>
          <a:solidFill>
            <a:srgbClr val="343434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6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3.tif"/><Relationship Id="rId7" Type="http://schemas.openxmlformats.org/officeDocument/2006/relationships/image" Target="../media/image17.tiff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tiff"/><Relationship Id="rId9" Type="http://schemas.openxmlformats.org/officeDocument/2006/relationships/image" Target="../media/image19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9" name="Immagine 3" descr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010" name="Rettangolo 6"/>
          <p:cNvSpPr txBox="1"/>
          <p:nvPr/>
        </p:nvSpPr>
        <p:spPr>
          <a:xfrm rot="5400000">
            <a:off x="-2129134" y="2424572"/>
            <a:ext cx="4536506" cy="170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defTabSz="685800">
              <a:defRPr sz="700" baseline="29142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Health Italia è l’autore del testo digitale di questi contenuti dei quale è severamente vietata la riproduzione anche parziale ai sensi degli artt. 168 e 156 L. 633/4</a:t>
            </a:r>
          </a:p>
        </p:txBody>
      </p:sp>
      <p:pic>
        <p:nvPicPr>
          <p:cNvPr id="2011" name="Immagine 18" descr="Immagin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70" y="1394458"/>
            <a:ext cx="3291731" cy="11277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Carta d’Identità"/>
          <p:cNvSpPr txBox="1"/>
          <p:nvPr/>
        </p:nvSpPr>
        <p:spPr>
          <a:xfrm>
            <a:off x="6510004" y="249598"/>
            <a:ext cx="2058889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>
              <a:defRPr sz="2400">
                <a:latin typeface="Eurostile"/>
                <a:ea typeface="Eurostile"/>
                <a:cs typeface="Eurostile"/>
                <a:sym typeface="Eurostile"/>
              </a:defRPr>
            </a:lvl1pPr>
          </a:lstStyle>
          <a:p>
            <a:r>
              <a:t>Carta d’Identità</a:t>
            </a:r>
          </a:p>
        </p:txBody>
      </p:sp>
      <p:graphicFrame>
        <p:nvGraphicFramePr>
          <p:cNvPr id="2070" name="Tabella"/>
          <p:cNvGraphicFramePr/>
          <p:nvPr/>
        </p:nvGraphicFramePr>
        <p:xfrm>
          <a:off x="297488" y="898055"/>
          <a:ext cx="8848098" cy="4081782"/>
        </p:xfrm>
        <a:graphic>
          <a:graphicData uri="http://schemas.openxmlformats.org/drawingml/2006/table">
            <a:tbl>
              <a:tblPr bandRow="1">
                <a:tableStyleId>{C7B018BB-80A7-4F77-B60F-C8B233D01FF8}</a:tableStyleId>
              </a:tblPr>
              <a:tblGrid>
                <a:gridCol w="2872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5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82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+mn-lt"/>
                          <a:ea typeface="+mn-ea"/>
                          <a:cs typeface="+mn-cs"/>
                          <a:sym typeface="Arial"/>
                        </a:rPr>
                        <a:t>Denominazione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1F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+mn-lt"/>
                          <a:ea typeface="+mn-ea"/>
                          <a:cs typeface="+mn-cs"/>
                          <a:sym typeface="Arial"/>
                        </a:rPr>
                        <a:t>GI CARE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1F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56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+mn-lt"/>
                          <a:ea typeface="+mn-ea"/>
                          <a:cs typeface="+mn-cs"/>
                          <a:sym typeface="Arial"/>
                        </a:rPr>
                        <a:t>Tipologia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AF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+mn-lt"/>
                          <a:ea typeface="+mn-ea"/>
                          <a:cs typeface="+mn-cs"/>
                          <a:sym typeface="Arial"/>
                        </a:rPr>
                        <a:t>Piano sanitario indipendente o integrativo ad altri piani sanitari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A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82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+mn-lt"/>
                          <a:ea typeface="+mn-ea"/>
                          <a:cs typeface="+mn-cs"/>
                          <a:sym typeface="Arial"/>
                        </a:rPr>
                        <a:t>Adesione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1F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+mn-lt"/>
                          <a:ea typeface="+mn-ea"/>
                          <a:cs typeface="+mn-cs"/>
                          <a:sym typeface="Arial"/>
                        </a:rPr>
                        <a:t>sottoscrivibile senza alcun limite di età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1F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82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+mn-lt"/>
                          <a:ea typeface="+mn-ea"/>
                          <a:cs typeface="+mn-cs"/>
                          <a:sym typeface="Arial"/>
                        </a:rPr>
                        <a:t>Durata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AF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+mn-lt"/>
                          <a:ea typeface="+mn-ea"/>
                          <a:cs typeface="+mn-cs"/>
                          <a:sym typeface="Arial"/>
                        </a:rPr>
                        <a:t>per tutta la vita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A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82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+mn-lt"/>
                          <a:ea typeface="+mn-ea"/>
                          <a:cs typeface="+mn-cs"/>
                          <a:sym typeface="Arial"/>
                        </a:rPr>
                        <a:t>Obblighi del socio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1F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+mn-lt"/>
                          <a:ea typeface="+mn-ea"/>
                          <a:cs typeface="+mn-cs"/>
                          <a:sym typeface="Arial"/>
                        </a:rPr>
                        <a:t>3 anni di versamenti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1F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82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+mn-lt"/>
                          <a:ea typeface="+mn-ea"/>
                          <a:cs typeface="+mn-cs"/>
                          <a:sym typeface="Arial"/>
                        </a:rPr>
                        <a:t>Vantaggi fiscali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AF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+mn-lt"/>
                          <a:ea typeface="+mn-ea"/>
                          <a:cs typeface="+mn-cs"/>
                          <a:sym typeface="Arial"/>
                        </a:rPr>
                        <a:t>19% del contributo max. € 1.300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A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82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+mn-lt"/>
                          <a:ea typeface="+mn-ea"/>
                          <a:cs typeface="+mn-cs"/>
                          <a:sym typeface="Arial"/>
                        </a:rPr>
                        <a:t>Classe sussidio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1F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+mn-lt"/>
                          <a:ea typeface="+mn-ea"/>
                          <a:cs typeface="+mn-cs"/>
                          <a:sym typeface="Arial"/>
                        </a:rPr>
                        <a:t>Socio assistenziale - prevenzione e telemedicina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1F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82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+mn-lt"/>
                          <a:ea typeface="+mn-ea"/>
                          <a:cs typeface="+mn-cs"/>
                          <a:sym typeface="Arial"/>
                        </a:rPr>
                        <a:t>Frazionamento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AF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+mn-lt"/>
                          <a:ea typeface="+mn-ea"/>
                          <a:cs typeface="+mn-cs"/>
                          <a:sym typeface="Arial"/>
                        </a:rPr>
                        <a:t>ammessi - Semestrale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A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2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+mn-lt"/>
                          <a:ea typeface="+mn-ea"/>
                          <a:cs typeface="+mn-cs"/>
                          <a:sym typeface="Arial"/>
                        </a:rPr>
                        <a:t>Incasso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1F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+mn-lt"/>
                          <a:ea typeface="+mn-ea"/>
                          <a:cs typeface="+mn-cs"/>
                          <a:sym typeface="Arial"/>
                        </a:rPr>
                        <a:t>Obbligo del Rid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1F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67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+mn-lt"/>
                          <a:ea typeface="+mn-ea"/>
                          <a:cs typeface="+mn-cs"/>
                          <a:sym typeface="Arial"/>
                        </a:rPr>
                        <a:t>Coniuge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AF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+mn-lt"/>
                          <a:ea typeface="+mn-ea"/>
                          <a:cs typeface="+mn-cs"/>
                          <a:sym typeface="Arial"/>
                        </a:rPr>
                        <a:t>moglie anche convivente more uxorio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A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29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+mn-lt"/>
                          <a:ea typeface="+mn-ea"/>
                          <a:cs typeface="+mn-cs"/>
                          <a:sym typeface="Arial"/>
                        </a:rPr>
                        <a:t>Figli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1F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+mn-lt"/>
                          <a:ea typeface="+mn-ea"/>
                          <a:cs typeface="+mn-cs"/>
                          <a:sym typeface="Arial"/>
                        </a:rPr>
                        <a:t>fino a 26 anni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1F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82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+mn-lt"/>
                          <a:ea typeface="+mn-ea"/>
                          <a:cs typeface="+mn-cs"/>
                          <a:sym typeface="Arial"/>
                        </a:rPr>
                        <a:t>Piani sanitari 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AF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+mn-lt"/>
                          <a:ea typeface="+mn-ea"/>
                          <a:cs typeface="+mn-cs"/>
                          <a:sym typeface="Arial"/>
                        </a:rPr>
                        <a:t>2 combinazioni a scelta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A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82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+mn-lt"/>
                          <a:ea typeface="+mn-ea"/>
                          <a:cs typeface="+mn-cs"/>
                          <a:sym typeface="Arial"/>
                        </a:rPr>
                        <a:t>Variazione contributi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1F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+mn-lt"/>
                          <a:ea typeface="+mn-ea"/>
                          <a:cs typeface="+mn-cs"/>
                          <a:sym typeface="Arial"/>
                        </a:rPr>
                        <a:t>i contributi non sono legati all’età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1F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82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+mn-lt"/>
                          <a:ea typeface="+mn-ea"/>
                          <a:cs typeface="+mn-cs"/>
                          <a:sym typeface="Arial"/>
                        </a:rPr>
                        <a:t>Classe lavorativa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AF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+mn-lt"/>
                          <a:ea typeface="+mn-ea"/>
                          <a:cs typeface="+mn-cs"/>
                          <a:sym typeface="Arial"/>
                        </a:rPr>
                        <a:t>i contributi non sono legati alla professione 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A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82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+mn-lt"/>
                          <a:ea typeface="+mn-ea"/>
                          <a:cs typeface="+mn-cs"/>
                          <a:sym typeface="Arial"/>
                        </a:rPr>
                        <a:t>Questionario anamnestico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1F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+mn-lt"/>
                          <a:ea typeface="+mn-ea"/>
                          <a:cs typeface="+mn-cs"/>
                          <a:sym typeface="Arial"/>
                        </a:rPr>
                        <a:t>l’associazione non prevede alcuna selezione del rischio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1F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82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+mn-lt"/>
                          <a:ea typeface="+mn-ea"/>
                          <a:cs typeface="+mn-cs"/>
                          <a:sym typeface="Arial"/>
                        </a:rPr>
                        <a:t>Carenze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AF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+mn-lt"/>
                          <a:ea typeface="+mn-ea"/>
                          <a:cs typeface="+mn-cs"/>
                          <a:sym typeface="Arial"/>
                        </a:rPr>
                        <a:t>170 gg malattia - Nessuna per infortunio 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A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82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+mn-lt"/>
                          <a:ea typeface="+mn-ea"/>
                          <a:cs typeface="+mn-cs"/>
                          <a:sym typeface="Arial"/>
                        </a:rPr>
                        <a:t>Pregresse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1F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+mn-lt"/>
                          <a:ea typeface="+mn-ea"/>
                          <a:cs typeface="+mn-cs"/>
                          <a:sym typeface="Arial"/>
                        </a:rPr>
                        <a:t>ricomprese dal 4° anno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1F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971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+mn-lt"/>
                          <a:ea typeface="+mn-ea"/>
                          <a:cs typeface="+mn-cs"/>
                          <a:sym typeface="Arial"/>
                        </a:rPr>
                        <a:t>Socio già tutelato (altro ente)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AF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+mn-lt"/>
                          <a:ea typeface="+mn-ea"/>
                          <a:cs typeface="+mn-cs"/>
                          <a:sym typeface="Arial"/>
                        </a:rPr>
                        <a:t>non saranno riconosciuti periodi di carenza se in continuità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A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2071" name="Immagine 8" descr="Immagin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17" y="106454"/>
            <a:ext cx="1912721" cy="6553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3" name="Tabella 2"/>
          <p:cNvGraphicFramePr/>
          <p:nvPr/>
        </p:nvGraphicFramePr>
        <p:xfrm>
          <a:off x="199199" y="84517"/>
          <a:ext cx="8789151" cy="503850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792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6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0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6957">
                <a:tc>
                  <a:txBody>
                    <a:bodyPr/>
                    <a:lstStyle/>
                    <a:p>
                      <a:pPr algn="l" defTabSz="685782">
                        <a:defRPr sz="1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GI-CARE base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GI-CARE top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242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GARANZIE OSPEDALIERE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672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GRANDE INTERVENTO CHIRUGICO (GIC)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€ 100.000,00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€ 200.000,00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242">
                <a:tc>
                  <a:txBody>
                    <a:bodyPr/>
                    <a:lstStyle/>
                    <a:p>
                      <a:pPr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 limite per evento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€ 25.000,00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€ 35.000,00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242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Network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 100%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 100%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419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 Network 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n.p.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percentuale di spesa a carico 20%, min. non rimborsabile € 2.000,00/evento(spese del durante)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242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Ticket SSN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 100%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 100%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419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 ricovero 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n.p.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 gg - al 100% se in network o presso SSN- percentuale a carico 10% se out network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accertamenti diagnostici e  visite specialistiche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n.p.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242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Durante il ricovero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242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retta di degenza - in network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 100%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 100%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5331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retta di degenza - out network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max € 250/g - raddoppiata in caso di terapia intensiva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max € 250/g - raddoppiata in caso di terapia intensiva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5331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prestazioni del chirurgo, degli assistenti, dell'anestesista, nonché diritti di sala operatoria, materiale di intervento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9242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medicinali ed esami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9242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cure ed assistenza medica 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5331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apparecchi terapeutici ed endoprotesi applicati durante l'intervento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9242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trattamenti fisioterapici e rieducativi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retta accompagnatore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€ 100/giorno  max 30 gg annui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€ 100/giorno  max 30 gg annui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5" name="Tabella 3"/>
          <p:cNvGraphicFramePr/>
          <p:nvPr/>
        </p:nvGraphicFramePr>
        <p:xfrm>
          <a:off x="128401" y="134172"/>
          <a:ext cx="8893545" cy="494814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833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9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665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 ricovero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n.p.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 gg - al 100% se in network o presso SSN- percentuale a carico 10% se out network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415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esami diagnostici e visite specialistiche 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n.p.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415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prestazioni mediche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n.p.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415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trattamenti fisioterapici e rieducativi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n.p.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415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medicinali (con prescrizione medica)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n.p.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 limite di 250,00/evento 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415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cure termali (escluse spese alberghiere)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n.p.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415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assistenza infermieristica a domicilio (post intervento)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n.p.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max € 26/giorno  max 40 gg annui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665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Trasporto Sanitario - sub max annuo 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€ 1.100 in Italia - € 2.000 all'Estero 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€ 1.100 in Italia - € 2.000 all'Estero 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415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Diaria sostitutiva (escluse pre/post)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€ 150 max 120 gg annui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€ 200 max 120 gg annui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415">
                <a:tc rowSpan="2"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Diaria integrativa (incluse pre/post)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n.p.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€ 150/giorno  max 60 gg annui, pre/post 120/120 gg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9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n.p.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spese pre/post ricovero fino €3.000/evento - 100% in network o presso SSN, % a carico 10% se out network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415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ASSISTENZA DOMICILIARE POST INTERVENTO 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415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Collaboratrice Famigliare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n.p.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fino a € 200 di spesa anno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9415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Consegna Farmaci al domicilio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n.p.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volte/anno (costo farmaco a carico)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9415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Spesa a domicilio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n.p.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volte/anno (costo spesa a carico)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9415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Ricerca e consegna presidi ortopedici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n.p.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volta/anno  (costo presidio a carico) 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9415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SOSTEGNO PER NON AUTOSUFFICIENZA  - LTC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9415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Assistenza domiciliare, Badante, OSS, Infermiere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€ 250,00  mese x 36 mesi 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€ 350,00 mese per 48 mesi 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9415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Contributo RSA (in sostituzione a Assistenza domiciliare)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n.p. 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€ 250,00 per 12 mesi 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9415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Fisioterapie anche domiciliari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n.p. 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€ 50,00 mese /max.  € 400 anno 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9415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Spese per farmaci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n.p. 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€ 25,00 mese /max.  € 200 anno 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9415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Adeguamento immobile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fino a € 3.000 una tantum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fino a € 3.000 una tantum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7" name="Tabella 1"/>
          <p:cNvGraphicFramePr/>
          <p:nvPr/>
        </p:nvGraphicFramePr>
        <p:xfrm>
          <a:off x="99208" y="89759"/>
          <a:ext cx="8951931" cy="315835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104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0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267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PREVENZIONE SPECIFICA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267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Visita prevenzione Alzheimer e altre malattie degenerative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 70° anno di età e poi ogni 3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 70° anno di età e poi ogni 3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267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Check Up Neurologico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dal 5° anno di fedeltà poi ogni 3 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dal 5° anno di fedeltà poi ogni 3 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267">
                <a:tc>
                  <a:txBody>
                    <a:bodyPr/>
                    <a:lstStyle/>
                    <a:p>
                      <a:pPr algn="l" defTabSz="685782">
                        <a:defRPr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SERVIZI PREVENZIONE E TELEMEDICINA </a:t>
                      </a:r>
                      <a:r>
                        <a:rPr sz="900" b="0"/>
                        <a:t>(Post GIC o accertata LTC)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379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Televisita (cardiologo, pneuomologo, personal trainer, nutrizionista) c/o Health Point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n.p.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volta al mese per 12 mesi
Contributo € 100,00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267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SOSTEGNO PSICOLOGICO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267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 intervento -  Rimborso fatture Psicoterapia 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€ 50,00 mese per 3 mesi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€ 50,00 mese per 3 mesi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267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 "non autosufficienza" accertata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€ 50,00 mese per 3 mesi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€ 50,00 mese per 3 mesi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267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SERVIZI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267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Pressione arteriosa, saturimetria, frequenza cardiaca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 x 3 volte l'anno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 x 3 volte l'anno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1491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Servizio di orientamento ed assistenza in caso di ”Non autosufficienza” per il dialogo con le ASL/USL locali e la ricerca di servizi e prodotti per l’assistenza, cura e riabilitazione.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039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Accesso alla rete termale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Agevolazioni economiche fino al 35% 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Agevolazioni economiche fino al 35% 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4039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Accesso al Network Coopsalute*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Agevolazioni economiche fino al 35% 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Agevolazioni economiche fino al 35% </a:t>
                      </a:r>
                    </a:p>
                  </a:txBody>
                  <a:tcPr marL="4806" marR="4806" marT="4806" marB="4806" anchor="ctr" horzOverflow="overflow">
                    <a:lnL w="3175">
                      <a:miter lim="400000"/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2078" name="Tabella 2"/>
          <p:cNvGraphicFramePr/>
          <p:nvPr/>
        </p:nvGraphicFramePr>
        <p:xfrm>
          <a:off x="99208" y="3387849"/>
          <a:ext cx="8929708" cy="147037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093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1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4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299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CONTRIBUTI ANNUI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87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Contributo Single Annuo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€ 372,00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€ 492,00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87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Contributo aggiuntivo per ogni famigliare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€ 132,00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€ 180,00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699">
                <a:tc>
                  <a:txBody>
                    <a:bodyPr/>
                    <a:lstStyle/>
                    <a:p>
                      <a:pPr algn="l" defTabSz="685782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Quota associativa (Non si versa in caso di integrazione Salus)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(€ 65) € 25 + € 40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82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(€ 65) € 25 + € 40</a:t>
                      </a:r>
                    </a:p>
                  </a:txBody>
                  <a:tcPr marL="4806" marR="4806" marT="4806" marB="480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" name="Perché GI-Care"/>
          <p:cNvSpPr txBox="1"/>
          <p:nvPr/>
        </p:nvSpPr>
        <p:spPr>
          <a:xfrm>
            <a:off x="6079212" y="251408"/>
            <a:ext cx="2248645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>
              <a:defRPr sz="24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Perché GI-Care</a:t>
            </a:r>
          </a:p>
        </p:txBody>
      </p:sp>
      <p:sp>
        <p:nvSpPr>
          <p:cNvPr id="2014" name="Gi-Care nasce per risolvere una delle principali esigenze delle famiglie, ovvero cosa fare in caso di Grande Intervento Chirurgico o la conseguenza di un evento invalidante che porti un membro della famiglia a ridotta autonomia e “non autosufficienza”. Una famiglia, senza il supporto economico e di servizio, orientamento e consulenza, avrebbe serie difficoltà ad affrontare situazioni di questa natura e con ripercussioni economiche e sociali anche su altri membri della famiglia o del parentato. Noi di MBA abbiamo pensato e realizzato Gi-Care per tutti, lo abbiamo reso accessibile ma, nel momento del bisogno, diventa…"/>
          <p:cNvSpPr txBox="1"/>
          <p:nvPr/>
        </p:nvSpPr>
        <p:spPr>
          <a:xfrm>
            <a:off x="669296" y="1338623"/>
            <a:ext cx="8081351" cy="345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9" tIns="50799" rIns="50799" bIns="50799" anchor="ctr">
            <a:spAutoFit/>
          </a:bodyPr>
          <a:lstStyle/>
          <a:p>
            <a:pPr algn="ctr">
              <a:lnSpc>
                <a:spcPct val="110000"/>
              </a:lnSpc>
              <a:defRPr sz="1800">
                <a:latin typeface="Eurostile"/>
                <a:ea typeface="Eurostile"/>
                <a:cs typeface="Eurostile"/>
                <a:sym typeface="Eurostile"/>
              </a:defRPr>
            </a:pPr>
            <a:r>
              <a:t>Gi-Care nasce per risolvere una delle </a:t>
            </a:r>
            <a:r>
              <a:rPr b="1"/>
              <a:t>principali esigenze delle famiglie</a:t>
            </a:r>
            <a:r>
              <a:t>, ovvero cosa fare in caso di </a:t>
            </a:r>
            <a:r>
              <a:rPr b="1"/>
              <a:t>Grande Intervento Chirurgico</a:t>
            </a:r>
            <a:r>
              <a:t> o la conseguenza di un </a:t>
            </a:r>
            <a:r>
              <a:rPr b="1"/>
              <a:t>evento invalidante</a:t>
            </a:r>
            <a:r>
              <a:t> che porti un membro della famiglia a </a:t>
            </a:r>
            <a:r>
              <a:rPr b="1"/>
              <a:t>ridotta autonomia e “non autosufficienza”</a:t>
            </a:r>
            <a:r>
              <a:t>. Una famiglia, </a:t>
            </a:r>
            <a:r>
              <a:rPr b="1"/>
              <a:t>senza il supporto economico e di servizio, orientamento e consulenza</a:t>
            </a:r>
            <a:r>
              <a:t>, avrebbe serie difficoltà ad affrontare situazioni di questa natura e con </a:t>
            </a:r>
            <a:r>
              <a:rPr b="1"/>
              <a:t>ripercussioni economiche e sociali</a:t>
            </a:r>
            <a:r>
              <a:t> anche su altri membri della famiglia o del parentato. Noi di MBA abbiamo pensato e realizzato Gi-Care per tutti, lo abbiamo </a:t>
            </a:r>
            <a:r>
              <a:rPr b="1"/>
              <a:t>reso accessibile</a:t>
            </a:r>
            <a:r>
              <a:t> ma, nel momento del bisogno, diventa </a:t>
            </a:r>
          </a:p>
          <a:p>
            <a:pPr algn="ctr">
              <a:lnSpc>
                <a:spcPct val="110000"/>
              </a:lnSpc>
              <a:defRPr sz="1800">
                <a:latin typeface="Eurostile"/>
                <a:ea typeface="Eurostile"/>
                <a:cs typeface="Eurostile"/>
                <a:sym typeface="Eurostile"/>
              </a:defRPr>
            </a:pPr>
            <a:r>
              <a:rPr b="1"/>
              <a:t>un valido sostegno di vita</a:t>
            </a:r>
            <a:r>
              <a:t>.</a:t>
            </a:r>
          </a:p>
          <a:p>
            <a:pPr algn="ctr">
              <a:lnSpc>
                <a:spcPct val="110000"/>
              </a:lnSpc>
              <a:defRPr sz="1800">
                <a:latin typeface="Eurostile"/>
                <a:ea typeface="Eurostile"/>
                <a:cs typeface="Eurostile"/>
                <a:sym typeface="Eurostile"/>
              </a:defRPr>
            </a:pPr>
            <a:r>
              <a:t>Un </a:t>
            </a:r>
            <a:r>
              <a:rPr b="1"/>
              <a:t>sussidio unico</a:t>
            </a:r>
            <a:r>
              <a:t> nell’intero scenario del terzo settore</a:t>
            </a:r>
            <a:endParaRPr b="1"/>
          </a:p>
        </p:txBody>
      </p:sp>
      <p:pic>
        <p:nvPicPr>
          <p:cNvPr id="2015" name="Immagine 18" descr="Immagin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75" y="137775"/>
            <a:ext cx="2249963" cy="770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" name="Rettangolo 6"/>
          <p:cNvSpPr txBox="1"/>
          <p:nvPr/>
        </p:nvSpPr>
        <p:spPr>
          <a:xfrm rot="5400000">
            <a:off x="-2129134" y="2424572"/>
            <a:ext cx="4536506" cy="170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defTabSz="685800">
              <a:defRPr sz="700" baseline="29142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Health Italia è l’autore del testo digitale di questi contenuti dei quale è severamente vietata la riproduzione anche parziale ai sensi degli artt. 168 e 156 L. 633/4</a:t>
            </a:r>
          </a:p>
        </p:txBody>
      </p:sp>
      <p:sp>
        <p:nvSpPr>
          <p:cNvPr id="2018" name="Rettangolo 3"/>
          <p:cNvSpPr txBox="1"/>
          <p:nvPr/>
        </p:nvSpPr>
        <p:spPr>
          <a:xfrm>
            <a:off x="414924" y="834417"/>
            <a:ext cx="8609076" cy="2379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ctr" defTabSz="685800">
              <a:defRPr sz="2200" b="1">
                <a:latin typeface="Eurostile"/>
                <a:ea typeface="Eurostile"/>
                <a:cs typeface="Eurostile"/>
                <a:sym typeface="Eurostile"/>
              </a:defRPr>
            </a:pPr>
            <a:r>
              <a:t>Sono interventi chirurgici complessi che spesso espongono la persona o la famiglia ad indebitamenti.</a:t>
            </a:r>
          </a:p>
          <a:p>
            <a:pPr algn="ctr" defTabSz="685800">
              <a:defRPr sz="2200">
                <a:latin typeface="Eurostile"/>
                <a:ea typeface="Eurostile"/>
                <a:cs typeface="Eurostile"/>
                <a:sym typeface="Eurostile"/>
              </a:defRPr>
            </a:pPr>
            <a:endParaRPr/>
          </a:p>
          <a:p>
            <a:pPr algn="ctr" defTabSz="685800">
              <a:defRPr sz="2200">
                <a:latin typeface="Eurostile"/>
                <a:ea typeface="Eurostile"/>
                <a:cs typeface="Eurostile"/>
                <a:sym typeface="Eurostile"/>
              </a:defRPr>
            </a:pPr>
            <a:r>
              <a:t>Molti di questi interventi sono possibili nel SSN, che la Mutua indennizza, ma </a:t>
            </a:r>
            <a:r>
              <a:rPr b="1"/>
              <a:t>possono verificarsi le condizioni in cui quel preciso intervento si renda necessario eseguirlo all’estero </a:t>
            </a:r>
            <a:r>
              <a:t>o comunque </a:t>
            </a:r>
            <a:r>
              <a:rPr b="1"/>
              <a:t>in strutture private</a:t>
            </a:r>
            <a:r>
              <a:t> con </a:t>
            </a:r>
            <a:r>
              <a:rPr b="1"/>
              <a:t>strumentazione specifica </a:t>
            </a:r>
            <a:r>
              <a:t>ed </a:t>
            </a:r>
            <a:r>
              <a:rPr b="1"/>
              <a:t>equipe medica esperta</a:t>
            </a:r>
            <a:r>
              <a:t>.</a:t>
            </a:r>
          </a:p>
        </p:txBody>
      </p:sp>
      <p:sp>
        <p:nvSpPr>
          <p:cNvPr id="2019" name="Rettangolo 8"/>
          <p:cNvSpPr txBox="1"/>
          <p:nvPr/>
        </p:nvSpPr>
        <p:spPr>
          <a:xfrm>
            <a:off x="616725" y="197124"/>
            <a:ext cx="6439663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defTabSz="685800">
              <a:defRPr sz="2600" b="1">
                <a:latin typeface="Eurostile"/>
                <a:ea typeface="Eurostile"/>
                <a:cs typeface="Eurostile"/>
                <a:sym typeface="Eurostile"/>
              </a:defRPr>
            </a:lvl1pPr>
          </a:lstStyle>
          <a:p>
            <a:r>
              <a:t>GRANDI INTERVENTI CHIRURGICI</a:t>
            </a:r>
          </a:p>
        </p:txBody>
      </p:sp>
      <p:pic>
        <p:nvPicPr>
          <p:cNvPr id="2020" name="Immagine 7" descr="Immagin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387" y="132794"/>
            <a:ext cx="1790434" cy="613411"/>
          </a:xfrm>
          <a:prstGeom prst="rect">
            <a:avLst/>
          </a:prstGeom>
          <a:ln w="12700">
            <a:miter lim="400000"/>
          </a:ln>
        </p:spPr>
      </p:pic>
      <p:sp>
        <p:nvSpPr>
          <p:cNvPr id="2021" name="Rettangolo 3"/>
          <p:cNvSpPr txBox="1"/>
          <p:nvPr/>
        </p:nvSpPr>
        <p:spPr>
          <a:xfrm>
            <a:off x="416052" y="3385533"/>
            <a:ext cx="8311897" cy="1389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ctr" defTabSz="685800">
              <a:defRPr sz="2200">
                <a:latin typeface="Eurostile"/>
                <a:ea typeface="Eurostile"/>
                <a:cs typeface="Eurostile"/>
                <a:sym typeface="Eurostile"/>
              </a:defRPr>
            </a:pPr>
            <a:r>
              <a:t>Nei prossimi 5 anni assisteremo a un esodo di 30mila medici che determineranno un calo del 30% delle attività. Già oggi la penuria di anestesisti (ne mancano 4.000) </a:t>
            </a:r>
            <a:r>
              <a:rPr b="1"/>
              <a:t>fa saltare 1 intervento su 3</a:t>
            </a:r>
            <a:r>
              <a:t> nel pubblico con incremento dei GIC in ambiente privato.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Rettangolo 6"/>
          <p:cNvSpPr txBox="1"/>
          <p:nvPr/>
        </p:nvSpPr>
        <p:spPr>
          <a:xfrm rot="5400000">
            <a:off x="-2129134" y="2424572"/>
            <a:ext cx="4536506" cy="170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defTabSz="685800">
              <a:defRPr sz="700" baseline="29142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Health Italia è l’autore del testo digitale di questi contenuti dei quale è severamente vietata la riproduzione anche parziale ai sensi degli artt. 168 e 156 L. 633/4</a:t>
            </a:r>
          </a:p>
        </p:txBody>
      </p:sp>
      <p:sp>
        <p:nvSpPr>
          <p:cNvPr id="2024" name="Rettangolo 9"/>
          <p:cNvSpPr txBox="1"/>
          <p:nvPr/>
        </p:nvSpPr>
        <p:spPr>
          <a:xfrm>
            <a:off x="4706651" y="1819600"/>
            <a:ext cx="4277732" cy="1910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ctr" defTabSz="685800">
              <a:defRPr sz="2400">
                <a:latin typeface="Eurostile"/>
                <a:ea typeface="Eurostile"/>
                <a:cs typeface="Eurostile"/>
                <a:sym typeface="Eurostile"/>
              </a:defRPr>
            </a:lvl1pPr>
          </a:lstStyle>
          <a:p>
            <a:r>
              <a:t>ENTRO IL 2030 SARANNO OLTRE 4 MILIONI LE PERSONE IN CATTIVA SALUTE E SONO STIMATI 20 MILIONI DI MALATI CON PATOLOGIE CRONICHE</a:t>
            </a:r>
          </a:p>
        </p:txBody>
      </p:sp>
      <p:pic>
        <p:nvPicPr>
          <p:cNvPr id="2025" name="Immagine" descr="Immagin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30" y="1521338"/>
            <a:ext cx="4376400" cy="29185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6" name="Immagine 7" descr="Immagin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062" y="198247"/>
            <a:ext cx="1363063" cy="466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7" name="Schermata 2018-09-10 alle 20.45.15.png" descr="Schermata 2018-09-10 alle 20.45.15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51" y="92453"/>
            <a:ext cx="1363062" cy="694092"/>
          </a:xfrm>
          <a:prstGeom prst="rect">
            <a:avLst/>
          </a:prstGeom>
          <a:ln w="12700">
            <a:miter lim="400000"/>
          </a:ln>
        </p:spPr>
      </p:pic>
      <p:sp>
        <p:nvSpPr>
          <p:cNvPr id="2028" name="Rettangolo 8"/>
          <p:cNvSpPr txBox="1"/>
          <p:nvPr/>
        </p:nvSpPr>
        <p:spPr>
          <a:xfrm>
            <a:off x="2617234" y="213760"/>
            <a:ext cx="4089927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defTabSz="685800">
              <a:defRPr sz="2600" b="1">
                <a:latin typeface="Eurostile"/>
                <a:ea typeface="Eurostile"/>
                <a:cs typeface="Eurostile"/>
                <a:sym typeface="Eurostile"/>
              </a:defRPr>
            </a:lvl1pPr>
          </a:lstStyle>
          <a:p>
            <a:r>
              <a:t>NON AUTOSUFFICIENZA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Rettangolo 6"/>
          <p:cNvSpPr txBox="1"/>
          <p:nvPr/>
        </p:nvSpPr>
        <p:spPr>
          <a:xfrm rot="5400000">
            <a:off x="-2129134" y="2424572"/>
            <a:ext cx="4536506" cy="170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defTabSz="685800">
              <a:defRPr sz="700" baseline="29142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Health Italia è l’autore del testo digitale di questi contenuti dei quale è severamente vietata la riproduzione anche parziale ai sensi degli artt. 168 e 156 L. 633/4</a:t>
            </a:r>
          </a:p>
        </p:txBody>
      </p:sp>
      <p:sp>
        <p:nvSpPr>
          <p:cNvPr id="2031" name="Rettangolo 3"/>
          <p:cNvSpPr txBox="1"/>
          <p:nvPr/>
        </p:nvSpPr>
        <p:spPr>
          <a:xfrm>
            <a:off x="534924" y="1356279"/>
            <a:ext cx="8311897" cy="1389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ctr" defTabSz="685800">
              <a:defRPr sz="2200">
                <a:latin typeface="Eurostile"/>
                <a:ea typeface="Eurostile"/>
                <a:cs typeface="Eurostile"/>
                <a:sym typeface="Eurostile"/>
              </a:defRPr>
            </a:lvl1pPr>
          </a:lstStyle>
          <a:p>
            <a:r>
              <a:t>Complesso di interventi di natura economica o di servizio, erogati dalla Mutua integrativi e/o sostitutivi agli interventi di stato, necessari a fronte di situazioni di bisogno di assistenza temporanee o di lungo periodo per individui in condizioni di non autosufficienza. </a:t>
            </a:r>
          </a:p>
        </p:txBody>
      </p:sp>
      <p:sp>
        <p:nvSpPr>
          <p:cNvPr id="2032" name="Rettangolo 2"/>
          <p:cNvSpPr txBox="1"/>
          <p:nvPr/>
        </p:nvSpPr>
        <p:spPr>
          <a:xfrm>
            <a:off x="2206517" y="3141084"/>
            <a:ext cx="3677601" cy="398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defTabSz="685800">
              <a:defRPr sz="2200" b="1">
                <a:latin typeface="Eurostile"/>
                <a:ea typeface="Eurostile"/>
                <a:cs typeface="Eurostile"/>
                <a:sym typeface="Eurostile"/>
              </a:defRPr>
            </a:lvl1pPr>
          </a:lstStyle>
          <a:p>
            <a:r>
              <a:t>Activities of Daily Living - ADL </a:t>
            </a:r>
          </a:p>
        </p:txBody>
      </p:sp>
      <p:sp>
        <p:nvSpPr>
          <p:cNvPr id="2033" name="Rettangolo 11"/>
          <p:cNvSpPr txBox="1"/>
          <p:nvPr/>
        </p:nvSpPr>
        <p:spPr>
          <a:xfrm>
            <a:off x="703744" y="3605089"/>
            <a:ext cx="8311897" cy="2345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 numCol="2" spcCol="28574"/>
          <a:lstStyle/>
          <a:p>
            <a:pPr defTabSz="685800">
              <a:defRPr sz="2200">
                <a:latin typeface="Eurostile"/>
                <a:ea typeface="Eurostile"/>
                <a:cs typeface="Eurostile"/>
                <a:sym typeface="Eurostile"/>
              </a:defRPr>
            </a:pPr>
            <a:r>
              <a:t>✓lavarsi </a:t>
            </a:r>
          </a:p>
          <a:p>
            <a:pPr defTabSz="685800">
              <a:defRPr sz="2200">
                <a:latin typeface="Eurostile"/>
                <a:ea typeface="Eurostile"/>
                <a:cs typeface="Eurostile"/>
                <a:sym typeface="Eurostile"/>
              </a:defRPr>
            </a:pPr>
            <a:r>
              <a:t>✓vestirsi e spogliars</a:t>
            </a:r>
            <a:br/>
            <a:r>
              <a:t>✓utilizzare i servizi</a:t>
            </a:r>
          </a:p>
          <a:p>
            <a:pPr defTabSz="685800">
              <a:defRPr sz="2200">
                <a:latin typeface="Eurostile"/>
                <a:ea typeface="Eurostile"/>
                <a:cs typeface="Eurostile"/>
                <a:sym typeface="Eurostile"/>
              </a:defRPr>
            </a:pPr>
            <a:endParaRPr/>
          </a:p>
          <a:p>
            <a:pPr defTabSz="685800">
              <a:defRPr sz="2200">
                <a:latin typeface="Eurostile"/>
                <a:ea typeface="Eurostile"/>
                <a:cs typeface="Eurostile"/>
                <a:sym typeface="Eurostile"/>
              </a:defRPr>
            </a:pPr>
            <a:endParaRPr/>
          </a:p>
          <a:p>
            <a:pPr defTabSz="685800">
              <a:defRPr sz="2200">
                <a:latin typeface="Eurostile"/>
                <a:ea typeface="Eurostile"/>
                <a:cs typeface="Eurostile"/>
                <a:sym typeface="Eurostile"/>
              </a:defRPr>
            </a:pPr>
            <a:endParaRPr/>
          </a:p>
          <a:p>
            <a:pPr defTabSz="685800">
              <a:defRPr sz="2200">
                <a:latin typeface="Eurostile"/>
                <a:ea typeface="Eurostile"/>
                <a:cs typeface="Eurostile"/>
                <a:sym typeface="Eurostile"/>
              </a:defRPr>
            </a:pPr>
            <a:r>
              <a:t>✓movimento in casa</a:t>
            </a:r>
          </a:p>
          <a:p>
            <a:pPr defTabSz="685800">
              <a:defRPr sz="2200">
                <a:latin typeface="Eurostile"/>
                <a:ea typeface="Eurostile"/>
                <a:cs typeface="Eurostile"/>
                <a:sym typeface="Eurostile"/>
              </a:defRPr>
            </a:pPr>
            <a:r>
              <a:t>✓controllarsi nella continenza</a:t>
            </a:r>
            <a:br/>
            <a:r>
              <a:t>✓alimentarsi</a:t>
            </a:r>
          </a:p>
        </p:txBody>
      </p:sp>
      <p:pic>
        <p:nvPicPr>
          <p:cNvPr id="2034" name="Immagine 7" descr="Immagin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062" y="198247"/>
            <a:ext cx="1363063" cy="466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5" name="Schermata 2018-09-10 alle 20.45.15.png" descr="Schermata 2018-09-10 alle 20.45.15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51" y="92453"/>
            <a:ext cx="1363062" cy="694092"/>
          </a:xfrm>
          <a:prstGeom prst="rect">
            <a:avLst/>
          </a:prstGeom>
          <a:ln w="12700">
            <a:miter lim="400000"/>
          </a:ln>
        </p:spPr>
      </p:pic>
      <p:sp>
        <p:nvSpPr>
          <p:cNvPr id="2036" name="Rettangolo 8"/>
          <p:cNvSpPr txBox="1"/>
          <p:nvPr/>
        </p:nvSpPr>
        <p:spPr>
          <a:xfrm>
            <a:off x="2617234" y="213760"/>
            <a:ext cx="4089927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defTabSz="685800">
              <a:defRPr sz="2600" b="1">
                <a:latin typeface="Eurostile"/>
                <a:ea typeface="Eurostile"/>
                <a:cs typeface="Eurostile"/>
                <a:sym typeface="Eurostile"/>
              </a:defRPr>
            </a:lvl1pPr>
          </a:lstStyle>
          <a:p>
            <a:r>
              <a:t>NON AUTOSUFFICIENZA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Rettangolo 6"/>
          <p:cNvSpPr txBox="1"/>
          <p:nvPr/>
        </p:nvSpPr>
        <p:spPr>
          <a:xfrm rot="5400000">
            <a:off x="-2129134" y="2424572"/>
            <a:ext cx="4536506" cy="170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defTabSz="685800">
              <a:defRPr sz="700" baseline="29142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Health Italia è l’autore del testo digitale di questi contenuti dei quale è severamente vietata la riproduzione anche parziale ai sensi degli artt. 168 e 156 L. 633/4</a:t>
            </a:r>
          </a:p>
        </p:txBody>
      </p:sp>
      <p:pic>
        <p:nvPicPr>
          <p:cNvPr id="2039" name="Immagine 7" descr="Immagin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062" y="198247"/>
            <a:ext cx="1363063" cy="466992"/>
          </a:xfrm>
          <a:prstGeom prst="rect">
            <a:avLst/>
          </a:prstGeom>
          <a:ln w="12700">
            <a:miter lim="400000"/>
          </a:ln>
        </p:spPr>
      </p:pic>
      <p:sp>
        <p:nvSpPr>
          <p:cNvPr id="2040" name="CasellaDiTesto 9"/>
          <p:cNvSpPr txBox="1"/>
          <p:nvPr/>
        </p:nvSpPr>
        <p:spPr>
          <a:xfrm>
            <a:off x="423977" y="1056534"/>
            <a:ext cx="3551196" cy="3688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marL="190499" indent="-190499" defTabSz="685800">
              <a:buSzPct val="100000"/>
              <a:buFont typeface="Arial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Rimborso Badante, OSS, Infermiere </a:t>
            </a:r>
          </a:p>
          <a:p>
            <a:pPr marL="190499" indent="-190499" defTabSz="685800">
              <a:buSzPct val="100000"/>
              <a:buFont typeface="Arial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Rimborso consulti psicologici</a:t>
            </a:r>
          </a:p>
          <a:p>
            <a:pPr marL="190499" indent="-190499" defTabSz="685800">
              <a:buSzPct val="100000"/>
              <a:buFont typeface="Arial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Rimborsi medicinali</a:t>
            </a:r>
          </a:p>
          <a:p>
            <a:pPr marL="190499" indent="-190499" defTabSz="685800">
              <a:buSzPct val="100000"/>
              <a:buFont typeface="Arial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Contributo per RSA</a:t>
            </a:r>
          </a:p>
          <a:p>
            <a:pPr marL="190499" indent="-190499" defTabSz="685800">
              <a:buSzPct val="100000"/>
              <a:buFont typeface="Arial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Servizi di ricerca e prenotazione RSA</a:t>
            </a:r>
          </a:p>
          <a:p>
            <a:pPr marL="190499" indent="-190499" defTabSz="685800">
              <a:buSzPct val="100000"/>
              <a:buFont typeface="Arial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Infermiere in ospedale per ricovero</a:t>
            </a:r>
          </a:p>
          <a:p>
            <a:pPr marL="190499" indent="-190499" defTabSz="685800">
              <a:buSzPct val="100000"/>
              <a:buFont typeface="Arial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Rimborso fisioterapie domiciliari</a:t>
            </a:r>
          </a:p>
          <a:p>
            <a:pPr marL="190499" indent="-190499" defTabSz="685800">
              <a:buSzPct val="100000"/>
              <a:buFont typeface="Arial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Spese per adattamento immobile</a:t>
            </a:r>
          </a:p>
          <a:p>
            <a:pPr marL="190499" indent="-190499" defTabSz="685800">
              <a:buSzPct val="100000"/>
              <a:buFont typeface="Arial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Spese per servizi di mobilità in casa</a:t>
            </a:r>
          </a:p>
          <a:p>
            <a:pPr marL="190499" indent="-190499" defTabSz="685800">
              <a:buSzPct val="100000"/>
              <a:buFont typeface="Arial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Televisita – telemedicina</a:t>
            </a:r>
          </a:p>
          <a:p>
            <a:pPr marL="190499" indent="-190499" defTabSz="685800">
              <a:buSzPct val="100000"/>
              <a:buFont typeface="Arial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Check-Up Neurologico</a:t>
            </a:r>
          </a:p>
          <a:p>
            <a:pPr marL="190499" indent="-190499" defTabSz="685800">
              <a:buSzPct val="100000"/>
              <a:buFont typeface="Arial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Check-Up Malattie degenerative</a:t>
            </a:r>
          </a:p>
          <a:p>
            <a:pPr marL="190499" indent="-190499" defTabSz="685800">
              <a:buSzPct val="100000"/>
              <a:buFont typeface="Arial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Noleggio/Vendita presidi ortopedici</a:t>
            </a:r>
          </a:p>
          <a:p>
            <a:pPr marL="190499" indent="-190499" defTabSz="685800">
              <a:buSzPct val="100000"/>
              <a:buFont typeface="Arial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Formazione ed assistenza Care Giver</a:t>
            </a:r>
          </a:p>
          <a:p>
            <a:pPr marL="190499" indent="-190499" defTabSz="685800">
              <a:buSzPct val="100000"/>
              <a:buFont typeface="Arial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Vicinanza e Sollievo </a:t>
            </a:r>
          </a:p>
        </p:txBody>
      </p:sp>
      <p:sp>
        <p:nvSpPr>
          <p:cNvPr id="2041" name="CasellaDiTesto 10"/>
          <p:cNvSpPr txBox="1"/>
          <p:nvPr/>
        </p:nvSpPr>
        <p:spPr>
          <a:xfrm>
            <a:off x="4284300" y="1056534"/>
            <a:ext cx="4685825" cy="3688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marL="190499" indent="-190499" defTabSz="685800">
              <a:buSzPct val="100000"/>
              <a:buFont typeface="Arial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Personal Trainer</a:t>
            </a:r>
          </a:p>
          <a:p>
            <a:pPr marL="190499" indent="-190499" defTabSz="685800">
              <a:buSzPct val="100000"/>
              <a:buFont typeface="Arial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Ritiro ricetta, ritiro e consegna farmaci</a:t>
            </a:r>
          </a:p>
          <a:p>
            <a:pPr marL="190499" indent="-190499" defTabSz="685800">
              <a:buSzPct val="100000"/>
              <a:buFont typeface="Arial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Selezione/inquadramento Badante</a:t>
            </a:r>
          </a:p>
          <a:p>
            <a:pPr marL="190499" indent="-190499" defTabSz="685800">
              <a:buSzPct val="100000"/>
              <a:buFont typeface="Arial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Programma di nutrizione specifico</a:t>
            </a:r>
          </a:p>
          <a:p>
            <a:pPr marL="190499" indent="-190499" defTabSz="685800">
              <a:buSzPct val="100000"/>
              <a:buFont typeface="Arial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Consulenza per rilevare esigenze mobilità e barriere</a:t>
            </a:r>
          </a:p>
          <a:p>
            <a:pPr marL="190499" indent="-190499" defTabSz="685800">
              <a:buSzPct val="100000"/>
              <a:buFont typeface="Arial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Consulenza attività burocratica ASL-USL</a:t>
            </a:r>
          </a:p>
          <a:p>
            <a:pPr marL="190499" indent="-190499" defTabSz="685800">
              <a:buSzPct val="100000"/>
              <a:buFont typeface="Arial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Gestione vertenze legali sanitarie</a:t>
            </a:r>
          </a:p>
          <a:p>
            <a:pPr marL="190499" indent="-190499" defTabSz="685800">
              <a:buSzPct val="100000"/>
              <a:buFont typeface="Arial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Spesa e pasti al domicilio</a:t>
            </a:r>
          </a:p>
          <a:p>
            <a:pPr marL="190499" indent="-190499" defTabSz="685800">
              <a:buSzPct val="100000"/>
              <a:buFont typeface="Arial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Valutazione e misurazione qualità dell’aria in casa</a:t>
            </a:r>
          </a:p>
          <a:p>
            <a:pPr marL="190499" indent="-190499" defTabSz="685800">
              <a:buSzPct val="100000"/>
              <a:buFont typeface="Arial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Servizi manutenzione e cura dell’immobile</a:t>
            </a:r>
          </a:p>
          <a:p>
            <a:pPr marL="190499" indent="-190499" defTabSz="685800">
              <a:buSzPct val="100000"/>
              <a:buFont typeface="Arial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Cat-Dog Sitter</a:t>
            </a:r>
          </a:p>
          <a:p>
            <a:pPr marL="190499" indent="-190499" defTabSz="685800">
              <a:buSzPct val="100000"/>
              <a:buFont typeface="Arial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Servizio di Concierge</a:t>
            </a:r>
          </a:p>
          <a:p>
            <a:pPr marL="190499" indent="-190499" defTabSz="685800">
              <a:buSzPct val="100000"/>
              <a:buFont typeface="Arial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Ricerca ed acquisto Device (automisurazione)</a:t>
            </a:r>
          </a:p>
          <a:p>
            <a:pPr marL="190499" indent="-190499" defTabSz="685800">
              <a:buSzPct val="100000"/>
              <a:buFont typeface="Arial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Sistemi di SOS e monitoraggio ambientale</a:t>
            </a:r>
          </a:p>
          <a:p>
            <a:pPr marL="190499" indent="-190499" defTabSz="685800">
              <a:buSzPct val="100000"/>
              <a:buFont typeface="Arial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Organizzazione vacanze in cura</a:t>
            </a:r>
          </a:p>
        </p:txBody>
      </p:sp>
      <p:pic>
        <p:nvPicPr>
          <p:cNvPr id="2042" name="Schermata 2018-09-10 alle 20.45.15.png" descr="Schermata 2018-09-10 alle 20.45.15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51" y="92453"/>
            <a:ext cx="1363062" cy="694092"/>
          </a:xfrm>
          <a:prstGeom prst="rect">
            <a:avLst/>
          </a:prstGeom>
          <a:ln w="12700">
            <a:miter lim="400000"/>
          </a:ln>
        </p:spPr>
      </p:pic>
      <p:sp>
        <p:nvSpPr>
          <p:cNvPr id="2043" name="Rettangolo 8"/>
          <p:cNvSpPr txBox="1"/>
          <p:nvPr/>
        </p:nvSpPr>
        <p:spPr>
          <a:xfrm>
            <a:off x="2617234" y="213760"/>
            <a:ext cx="4089927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defTabSz="685800">
              <a:defRPr sz="2600" b="1">
                <a:latin typeface="Eurostile"/>
                <a:ea typeface="Eurostile"/>
                <a:cs typeface="Eurostile"/>
                <a:sym typeface="Eurostile"/>
              </a:defRPr>
            </a:lvl1pPr>
          </a:lstStyle>
          <a:p>
            <a:r>
              <a:t>NON AUTOSUFFICIENZA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0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0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0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0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0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0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0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20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20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20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20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2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2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2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20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fill="hold"/>
                                        <p:tgtEl>
                                          <p:spTgt spid="20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20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0" fill="hold"/>
                                        <p:tgtEl>
                                          <p:spTgt spid="20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fill="hold"/>
                                        <p:tgtEl>
                                          <p:spTgt spid="20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0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0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2" fill="hold"/>
                                        <p:tgtEl>
                                          <p:spTgt spid="20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0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0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" fill="hold"/>
                                        <p:tgtEl>
                                          <p:spTgt spid="20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0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0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4" fill="hold"/>
                                        <p:tgtEl>
                                          <p:spTgt spid="20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0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0" fill="hold"/>
                                        <p:tgtEl>
                                          <p:spTgt spid="20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0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0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6" fill="hold"/>
                                        <p:tgtEl>
                                          <p:spTgt spid="20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0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0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2" fill="hold"/>
                                        <p:tgtEl>
                                          <p:spTgt spid="20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0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0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8" fill="hold"/>
                                        <p:tgtEl>
                                          <p:spTgt spid="20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0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0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0" grpId="1" build="p" bldLvl="5" animBg="1" advAuto="0"/>
      <p:bldP spid="2041" grpId="2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Rettangolo 6"/>
          <p:cNvSpPr txBox="1"/>
          <p:nvPr/>
        </p:nvSpPr>
        <p:spPr>
          <a:xfrm rot="5400000">
            <a:off x="-2129134" y="2424572"/>
            <a:ext cx="4536506" cy="170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defTabSz="685800">
              <a:defRPr sz="700" baseline="29142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Health Italia è l’autore del testo digitale di questi contenuti dei quale è severamente vietata la riproduzione anche parziale ai sensi degli artt. 168 e 156 L. 633/4</a:t>
            </a:r>
          </a:p>
        </p:txBody>
      </p:sp>
      <p:pic>
        <p:nvPicPr>
          <p:cNvPr id="2046" name="Immagine 1" descr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66" y="3093415"/>
            <a:ext cx="7685042" cy="932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7" name="Immagine 7" descr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07" y="4026103"/>
            <a:ext cx="7166612" cy="781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8" name="Immagine 10" descr="Immagin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29" y="1629844"/>
            <a:ext cx="1838828" cy="753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9" name="Immagine 12" descr="Immagin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937" y="1327057"/>
            <a:ext cx="1079373" cy="1103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Immagine 13" descr="Immagin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879" y="1765696"/>
            <a:ext cx="2190050" cy="5522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1" name="Immagine 14" descr="Immagin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772" y="2317904"/>
            <a:ext cx="434742" cy="503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2" name="Immagine 15" descr="Immagine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8724" y="2430120"/>
            <a:ext cx="458677" cy="503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3" name="Immagine 17" descr="Immagine 1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723" y="2383462"/>
            <a:ext cx="497949" cy="503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4" name="Immagine 18" descr="Immagine 1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023" y="1915168"/>
            <a:ext cx="2233345" cy="248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5" name="Immagine 19" descr="Immagine 1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3223" y="2430120"/>
            <a:ext cx="497950" cy="503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6" name="Schermata 2018-09-10 alle 20.45.15.png" descr="Schermata 2018-09-10 alle 20.45.15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376" y="54729"/>
            <a:ext cx="2335874" cy="11894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ttangolo 6"/>
          <p:cNvSpPr txBox="1"/>
          <p:nvPr/>
        </p:nvSpPr>
        <p:spPr>
          <a:xfrm rot="5400000">
            <a:off x="-2129134" y="2424572"/>
            <a:ext cx="4536506" cy="170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defTabSz="685800">
              <a:defRPr sz="700" baseline="29142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Health Italia è l’autore del testo digitale di questi contenuti dei quale è severamente vietata la riproduzione anche parziale ai sensi degli artt. 168 e 156 L. 633/4</a:t>
            </a:r>
          </a:p>
        </p:txBody>
      </p:sp>
      <p:sp>
        <p:nvSpPr>
          <p:cNvPr id="2059" name="Rettangolo 9"/>
          <p:cNvSpPr txBox="1"/>
          <p:nvPr/>
        </p:nvSpPr>
        <p:spPr>
          <a:xfrm>
            <a:off x="599995" y="934925"/>
            <a:ext cx="8311897" cy="1287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defTabSz="685800">
              <a:defRPr sz="2000" u="sng">
                <a:latin typeface="Eurostile"/>
                <a:ea typeface="Eurostile"/>
                <a:cs typeface="Eurostile"/>
                <a:sym typeface="Eurostile"/>
              </a:defRPr>
            </a:pPr>
            <a:r>
              <a:t>TREND DEMOGRAFICI</a:t>
            </a:r>
          </a:p>
          <a:p>
            <a:pPr marL="326571" indent="-326571" defTabSz="685800">
              <a:buSzPct val="100000"/>
              <a:buFont typeface="Arial"/>
              <a:buChar char="•"/>
              <a:defRPr sz="2000">
                <a:latin typeface="Eurostile"/>
                <a:ea typeface="Eurostile"/>
                <a:cs typeface="Eurostile"/>
                <a:sym typeface="Eurostile"/>
              </a:defRPr>
            </a:pPr>
            <a:r>
              <a:t>Allungamento della vita</a:t>
            </a:r>
          </a:p>
          <a:p>
            <a:pPr marL="326571" indent="-326571" defTabSz="685800">
              <a:buSzPct val="100000"/>
              <a:buFont typeface="Arial"/>
              <a:buChar char="•"/>
              <a:defRPr sz="2000">
                <a:latin typeface="Eurostile"/>
                <a:ea typeface="Eurostile"/>
                <a:cs typeface="Eurostile"/>
                <a:sym typeface="Eurostile"/>
              </a:defRPr>
            </a:pPr>
            <a:r>
              <a:t>Diminuzione tassi di natalità</a:t>
            </a:r>
          </a:p>
          <a:p>
            <a:pPr marL="326571" indent="-326571" defTabSz="685800">
              <a:buSzPct val="100000"/>
              <a:buFont typeface="Arial"/>
              <a:buChar char="•"/>
              <a:defRPr sz="2000">
                <a:latin typeface="Eurostile"/>
                <a:ea typeface="Eurostile"/>
                <a:cs typeface="Eurostile"/>
                <a:sym typeface="Eurostile"/>
              </a:defRPr>
            </a:pPr>
            <a:r>
              <a:t>Aumento della % di anni in salute precaria</a:t>
            </a:r>
          </a:p>
        </p:txBody>
      </p:sp>
      <p:sp>
        <p:nvSpPr>
          <p:cNvPr id="2060" name="Rettangolo 7"/>
          <p:cNvSpPr txBox="1"/>
          <p:nvPr/>
        </p:nvSpPr>
        <p:spPr>
          <a:xfrm>
            <a:off x="599995" y="2322010"/>
            <a:ext cx="8423912" cy="1287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defTabSz="685800">
              <a:defRPr sz="2000" u="sng">
                <a:latin typeface="Eurostile"/>
                <a:ea typeface="Eurostile"/>
                <a:cs typeface="Eurostile"/>
                <a:sym typeface="Eurostile"/>
              </a:defRPr>
            </a:pPr>
            <a:r>
              <a:t>TREND SOCIALI</a:t>
            </a:r>
          </a:p>
          <a:p>
            <a:pPr marL="326571" indent="-326571" defTabSz="685800">
              <a:buSzPct val="100000"/>
              <a:buFont typeface="Arial"/>
              <a:buChar char="•"/>
              <a:defRPr sz="2000">
                <a:latin typeface="Eurostile"/>
                <a:ea typeface="Eurostile"/>
                <a:cs typeface="Eurostile"/>
                <a:sym typeface="Eurostile"/>
              </a:defRPr>
            </a:pPr>
            <a:r>
              <a:t>La Famiglia, meno centralità e presenza. </a:t>
            </a:r>
          </a:p>
          <a:p>
            <a:pPr marL="326571" indent="-326571" defTabSz="685800">
              <a:buSzPct val="100000"/>
              <a:buFont typeface="Arial"/>
              <a:buChar char="•"/>
              <a:defRPr sz="2000">
                <a:latin typeface="Eurostile"/>
                <a:ea typeface="Eurostile"/>
                <a:cs typeface="Eurostile"/>
                <a:sym typeface="Eurostile"/>
              </a:defRPr>
            </a:pPr>
            <a:r>
              <a:t>Tasso in aumento delle donne al lavoro</a:t>
            </a:r>
          </a:p>
          <a:p>
            <a:pPr marL="326571" indent="-326571" defTabSz="685800">
              <a:buSzPct val="100000"/>
              <a:buFont typeface="Arial"/>
              <a:buChar char="•"/>
              <a:defRPr sz="2000">
                <a:latin typeface="Eurostile"/>
                <a:ea typeface="Eurostile"/>
                <a:cs typeface="Eurostile"/>
                <a:sym typeface="Eurostile"/>
              </a:defRPr>
            </a:pPr>
            <a:r>
              <a:t>Maggior domanda di prestazioni a causa dell’invecchiamento</a:t>
            </a:r>
          </a:p>
        </p:txBody>
      </p:sp>
      <p:sp>
        <p:nvSpPr>
          <p:cNvPr id="2061" name="Rettangolo 10"/>
          <p:cNvSpPr txBox="1"/>
          <p:nvPr/>
        </p:nvSpPr>
        <p:spPr>
          <a:xfrm>
            <a:off x="564483" y="3693149"/>
            <a:ext cx="8423912" cy="982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defTabSz="685800">
              <a:defRPr sz="2000" u="sng">
                <a:latin typeface="Eurostile"/>
                <a:ea typeface="Eurostile"/>
                <a:cs typeface="Eurostile"/>
                <a:sym typeface="Eurostile"/>
              </a:defRPr>
            </a:pPr>
            <a:r>
              <a:t>TREND ECONOMICI</a:t>
            </a:r>
          </a:p>
          <a:p>
            <a:pPr marL="326571" indent="-326571" defTabSz="685800">
              <a:buSzPct val="100000"/>
              <a:buFont typeface="Arial"/>
              <a:buChar char="•"/>
              <a:defRPr sz="2000">
                <a:latin typeface="Eurostile"/>
                <a:ea typeface="Eurostile"/>
                <a:cs typeface="Eurostile"/>
                <a:sym typeface="Eurostile"/>
              </a:defRPr>
            </a:pPr>
            <a:r>
              <a:t>La pensione ricoprirà sempre meno del tenore di vita</a:t>
            </a:r>
          </a:p>
          <a:p>
            <a:pPr marL="326571" indent="-326571" defTabSz="685800">
              <a:buSzPct val="100000"/>
              <a:buFont typeface="Arial"/>
              <a:buChar char="•"/>
              <a:defRPr sz="2000">
                <a:latin typeface="Eurostile"/>
                <a:ea typeface="Eurostile"/>
                <a:cs typeface="Eurostile"/>
                <a:sym typeface="Eurostile"/>
              </a:defRPr>
            </a:pPr>
            <a:r>
              <a:t>Mutui ed indebitamenti oltre la pensione</a:t>
            </a:r>
          </a:p>
        </p:txBody>
      </p:sp>
      <p:pic>
        <p:nvPicPr>
          <p:cNvPr id="2062" name="Immagine 11" descr="Immagin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387" y="132794"/>
            <a:ext cx="1790434" cy="613411"/>
          </a:xfrm>
          <a:prstGeom prst="rect">
            <a:avLst/>
          </a:prstGeom>
          <a:ln w="12700">
            <a:miter lim="400000"/>
          </a:ln>
        </p:spPr>
      </p:pic>
      <p:sp>
        <p:nvSpPr>
          <p:cNvPr id="2063" name="PERCHE’ E’ FONDAMENTALE LA LTC?"/>
          <p:cNvSpPr txBox="1"/>
          <p:nvPr/>
        </p:nvSpPr>
        <p:spPr>
          <a:xfrm>
            <a:off x="407305" y="204549"/>
            <a:ext cx="492829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685800">
              <a:defRPr sz="2400">
                <a:latin typeface="Eurostile"/>
                <a:ea typeface="Eurostile"/>
                <a:cs typeface="Eurostile"/>
                <a:sym typeface="Eurostile"/>
              </a:defRPr>
            </a:lvl1pPr>
          </a:lstStyle>
          <a:p>
            <a:r>
              <a:t>PERCHE’ E’ FONDAMENTALE LA LTC?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Esclusività"/>
          <p:cNvSpPr txBox="1"/>
          <p:nvPr/>
        </p:nvSpPr>
        <p:spPr>
          <a:xfrm>
            <a:off x="6948154" y="249598"/>
            <a:ext cx="1406576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>
              <a:defRPr sz="2400">
                <a:latin typeface="Eurostile"/>
                <a:ea typeface="Eurostile"/>
                <a:cs typeface="Eurostile"/>
                <a:sym typeface="Eurostile"/>
              </a:defRPr>
            </a:lvl1pPr>
          </a:lstStyle>
          <a:p>
            <a:r>
              <a:t>Esclusività</a:t>
            </a:r>
          </a:p>
        </p:txBody>
      </p:sp>
      <p:sp>
        <p:nvSpPr>
          <p:cNvPr id="2066" name="Nessun limite di età in entrata, tutti ad ogni età possono aderire…"/>
          <p:cNvSpPr txBox="1"/>
          <p:nvPr/>
        </p:nvSpPr>
        <p:spPr>
          <a:xfrm>
            <a:off x="517017" y="1141773"/>
            <a:ext cx="8458076" cy="360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9" tIns="50799" rIns="50799" bIns="50799" anchor="ctr">
            <a:spAutoFit/>
          </a:bodyPr>
          <a:lstStyle/>
          <a:p>
            <a:pPr marL="170660" indent="-170660">
              <a:lnSpc>
                <a:spcPct val="90000"/>
              </a:lnSpc>
              <a:buSzPct val="100000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Nessun limite di età in entrata, tutti ad ogni età possono aderire</a:t>
            </a:r>
          </a:p>
          <a:p>
            <a:pPr marL="170660" indent="-170660">
              <a:lnSpc>
                <a:spcPct val="90000"/>
              </a:lnSpc>
              <a:buSzPct val="100000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Sussidio integrativo ai Salus Care o Golden Age</a:t>
            </a:r>
          </a:p>
          <a:p>
            <a:pPr marL="170660" indent="-170660">
              <a:lnSpc>
                <a:spcPct val="90000"/>
              </a:lnSpc>
              <a:buSzPct val="100000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Nessun esborso per il socio in caso di Grande Intervento Chirurgico.</a:t>
            </a:r>
          </a:p>
          <a:p>
            <a:pPr marL="170660" indent="-170660">
              <a:lnSpc>
                <a:spcPct val="90000"/>
              </a:lnSpc>
              <a:buSzPct val="100000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Se il socio decide di utilizzare il SSN la MBA gli eroga un contributo economico anche fino a € 200 al giorno.</a:t>
            </a:r>
          </a:p>
          <a:p>
            <a:pPr marL="170660" indent="-170660">
              <a:lnSpc>
                <a:spcPct val="90000"/>
              </a:lnSpc>
              <a:buSzPct val="100000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Mutua MBA paga sostiene il 100% dei costi della casa di cura privata</a:t>
            </a:r>
          </a:p>
          <a:p>
            <a:pPr marL="170660" indent="-170660">
              <a:lnSpc>
                <a:spcPct val="90000"/>
              </a:lnSpc>
              <a:buSzPct val="100000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In sostituzione dei costi “privati” la MBA rimborsa il 100% dei costi del Ticket per Grande Intervento Chirurgico.</a:t>
            </a:r>
          </a:p>
          <a:p>
            <a:pPr marL="170660" indent="-170660">
              <a:lnSpc>
                <a:spcPct val="90000"/>
              </a:lnSpc>
              <a:buSzPct val="100000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Assistenza domiciliare post intervento e trasporto sanitario</a:t>
            </a:r>
          </a:p>
          <a:p>
            <a:pPr marL="170660" indent="-170660">
              <a:lnSpc>
                <a:spcPct val="90000"/>
              </a:lnSpc>
              <a:buSzPct val="100000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Rimborso delle spese per Badante, OSS, Infermieri o RSA</a:t>
            </a:r>
          </a:p>
          <a:p>
            <a:pPr marL="170660" indent="-170660">
              <a:lnSpc>
                <a:spcPct val="90000"/>
              </a:lnSpc>
              <a:buSzPct val="100000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Check-Up malattie neurologiche.</a:t>
            </a:r>
          </a:p>
          <a:p>
            <a:pPr marL="170660" indent="-170660">
              <a:lnSpc>
                <a:spcPct val="90000"/>
              </a:lnSpc>
              <a:buSzPct val="100000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Prevenzione in telemedicina post GIC o LTC</a:t>
            </a:r>
          </a:p>
          <a:p>
            <a:pPr marL="170660" indent="-170660">
              <a:lnSpc>
                <a:spcPct val="90000"/>
              </a:lnSpc>
              <a:buSzPct val="100000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Spese per farmaci a seguito LTC</a:t>
            </a:r>
          </a:p>
          <a:p>
            <a:pPr marL="170660" indent="-170660">
              <a:lnSpc>
                <a:spcPct val="90000"/>
              </a:lnSpc>
              <a:buSzPct val="100000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Adeguamento immobile a seguito LTC</a:t>
            </a:r>
          </a:p>
          <a:p>
            <a:pPr marL="170660" indent="-170660">
              <a:lnSpc>
                <a:spcPct val="90000"/>
              </a:lnSpc>
              <a:buSzPct val="100000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Consulti psicologici a seguito LTC o GIC</a:t>
            </a:r>
          </a:p>
          <a:p>
            <a:pPr marL="170660" indent="-170660">
              <a:lnSpc>
                <a:spcPct val="90000"/>
              </a:lnSpc>
              <a:buSzPct val="100000"/>
              <a:buChar char="•"/>
              <a:defRPr sz="1600">
                <a:latin typeface="Eurostile"/>
                <a:ea typeface="Eurostile"/>
                <a:cs typeface="Eurostile"/>
                <a:sym typeface="Eurostile"/>
              </a:defRPr>
            </a:pPr>
            <a:r>
              <a:t>Assistenza 24H e 365gg per anno</a:t>
            </a:r>
          </a:p>
        </p:txBody>
      </p:sp>
      <p:pic>
        <p:nvPicPr>
          <p:cNvPr id="2067" name="Immagine 18" descr="Immagin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75" y="137775"/>
            <a:ext cx="2249963" cy="770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1898</Words>
  <Application>Microsoft Office PowerPoint</Application>
  <PresentationFormat>Presentazione su schermo (16:9)</PresentationFormat>
  <Paragraphs>292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Eurostile</vt:lpstr>
      <vt:lpstr>Gill Sans</vt:lpstr>
      <vt:lpstr>Helvetica Light</vt:lpstr>
      <vt:lpstr>Lucida Grande</vt:lpstr>
      <vt:lpstr>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Massimino il Trace</dc:creator>
  <cp:lastModifiedBy>Mario Giovanni Marini</cp:lastModifiedBy>
  <cp:revision>6</cp:revision>
  <dcterms:modified xsi:type="dcterms:W3CDTF">2019-12-02T13:18:19Z</dcterms:modified>
</cp:coreProperties>
</file>